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9" r:id="rId4"/>
    <p:sldMasterId id="2147483705" r:id="rId5"/>
    <p:sldMasterId id="2147483689" r:id="rId6"/>
    <p:sldMasterId id="2147483710" r:id="rId7"/>
    <p:sldMasterId id="2147483729" r:id="rId8"/>
  </p:sldMasterIdLst>
  <p:notesMasterIdLst>
    <p:notesMasterId r:id="rId29"/>
  </p:notesMasterIdLst>
  <p:handoutMasterIdLst>
    <p:handoutMasterId r:id="rId30"/>
  </p:handoutMasterIdLst>
  <p:sldIdLst>
    <p:sldId id="375" r:id="rId9"/>
    <p:sldId id="366" r:id="rId10"/>
    <p:sldId id="333" r:id="rId11"/>
    <p:sldId id="365" r:id="rId12"/>
    <p:sldId id="359" r:id="rId13"/>
    <p:sldId id="360" r:id="rId14"/>
    <p:sldId id="344" r:id="rId15"/>
    <p:sldId id="361" r:id="rId16"/>
    <p:sldId id="368" r:id="rId17"/>
    <p:sldId id="392" r:id="rId18"/>
    <p:sldId id="369" r:id="rId19"/>
    <p:sldId id="340" r:id="rId20"/>
    <p:sldId id="341" r:id="rId21"/>
    <p:sldId id="339" r:id="rId22"/>
    <p:sldId id="342" r:id="rId23"/>
    <p:sldId id="343" r:id="rId24"/>
    <p:sldId id="362" r:id="rId25"/>
    <p:sldId id="350" r:id="rId26"/>
    <p:sldId id="349" r:id="rId27"/>
    <p:sldId id="355" r:id="rId28"/>
  </p:sldIdLst>
  <p:sldSz cx="9144000" cy="5145088"/>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FF00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8DD4C3-3032-F036-0FDB-F02C8DFD19E6}" v="27" dt="2025-05-20T16:43:56.1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046" autoAdjust="0"/>
  </p:normalViewPr>
  <p:slideViewPr>
    <p:cSldViewPr snapToGrid="0">
      <p:cViewPr varScale="1">
        <p:scale>
          <a:sx n="95" d="100"/>
          <a:sy n="95" d="100"/>
        </p:scale>
        <p:origin x="1090" y="53"/>
      </p:cViewPr>
      <p:guideLst>
        <p:guide orient="horz" pos="1621"/>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handoutMaster" Target="handoutMasters/handoutMaster1.xml"/><Relationship Id="rId35" Type="http://schemas.microsoft.com/office/2015/10/relationships/revisionInfo" Target="revisionInfo.xml"/><Relationship Id="rId8" Type="http://schemas.openxmlformats.org/officeDocument/2006/relationships/slideMaster" Target="slideMasters/slideMaster5.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421975-A4F7-4C5E-A6A5-B2F55E1E0C5B}" type="doc">
      <dgm:prSet loTypeId="urn:microsoft.com/office/officeart/2005/8/layout/chevron1" loCatId="process" qsTypeId="urn:microsoft.com/office/officeart/2005/8/quickstyle/simple4" qsCatId="simple" csTypeId="urn:microsoft.com/office/officeart/2005/8/colors/accent0_1" csCatId="mainScheme" phldr="1"/>
      <dgm:spPr/>
    </dgm:pt>
    <dgm:pt modelId="{D92C77FF-C03D-4D53-843E-03D04E6B8196}">
      <dgm:prSet phldrT="[Text]" custT="1"/>
      <dgm:spPr>
        <a:solidFill>
          <a:srgbClr val="051798"/>
        </a:solidFill>
      </dgm:spPr>
      <dgm:t>
        <a:bodyPr/>
        <a:lstStyle/>
        <a:p>
          <a:r>
            <a:rPr lang="en-US" sz="2000" b="0">
              <a:solidFill>
                <a:schemeClr val="bg1"/>
              </a:solidFill>
              <a:latin typeface="Halyard Display"/>
            </a:rPr>
            <a:t>In Progress</a:t>
          </a:r>
        </a:p>
      </dgm:t>
    </dgm:pt>
    <dgm:pt modelId="{508B4C18-5F28-4329-997A-B53EE0C4DC3E}" type="parTrans" cxnId="{01FF6205-935E-4A92-AE11-D371AE215184}">
      <dgm:prSet/>
      <dgm:spPr/>
      <dgm:t>
        <a:bodyPr/>
        <a:lstStyle/>
        <a:p>
          <a:endParaRPr lang="en-US" sz="1100"/>
        </a:p>
      </dgm:t>
    </dgm:pt>
    <dgm:pt modelId="{BD680D66-731D-4BAC-B17C-9BB23286A5F1}" type="sibTrans" cxnId="{01FF6205-935E-4A92-AE11-D371AE215184}">
      <dgm:prSet/>
      <dgm:spPr/>
      <dgm:t>
        <a:bodyPr/>
        <a:lstStyle/>
        <a:p>
          <a:endParaRPr lang="en-US" sz="1100"/>
        </a:p>
      </dgm:t>
    </dgm:pt>
    <dgm:pt modelId="{4164950D-73D4-450D-A6CD-8E934D51318E}">
      <dgm:prSet phldrT="[Text]" custT="1"/>
      <dgm:spPr>
        <a:solidFill>
          <a:srgbClr val="7ECAFB"/>
        </a:solidFill>
      </dgm:spPr>
      <dgm:t>
        <a:bodyPr/>
        <a:lstStyle/>
        <a:p>
          <a:r>
            <a:rPr lang="en-US" sz="2000" b="0">
              <a:solidFill>
                <a:schemeClr val="bg1"/>
              </a:solidFill>
              <a:latin typeface="Halyard Display"/>
            </a:rPr>
            <a:t>Received / Incomplete</a:t>
          </a:r>
        </a:p>
      </dgm:t>
    </dgm:pt>
    <dgm:pt modelId="{05347F90-C325-42F8-A28D-FD326F4D24E6}" type="parTrans" cxnId="{433157BD-1EE8-4128-A8F4-C5BA0B550DC8}">
      <dgm:prSet/>
      <dgm:spPr/>
      <dgm:t>
        <a:bodyPr/>
        <a:lstStyle/>
        <a:p>
          <a:endParaRPr lang="en-US" sz="1100"/>
        </a:p>
      </dgm:t>
    </dgm:pt>
    <dgm:pt modelId="{06B6A1DF-5A36-4763-9E65-E8229483FEEB}" type="sibTrans" cxnId="{433157BD-1EE8-4128-A8F4-C5BA0B550DC8}">
      <dgm:prSet/>
      <dgm:spPr/>
      <dgm:t>
        <a:bodyPr/>
        <a:lstStyle/>
        <a:p>
          <a:endParaRPr lang="en-US" sz="1100"/>
        </a:p>
      </dgm:t>
    </dgm:pt>
    <dgm:pt modelId="{386DC48D-2626-410F-A0B3-F1A7EC09BC9A}">
      <dgm:prSet phldrT="[Text]" custT="1"/>
      <dgm:spPr>
        <a:solidFill>
          <a:srgbClr val="EB1721"/>
        </a:solidFill>
      </dgm:spPr>
      <dgm:t>
        <a:bodyPr/>
        <a:lstStyle/>
        <a:p>
          <a:r>
            <a:rPr lang="en-US" sz="2000" b="0">
              <a:solidFill>
                <a:schemeClr val="bg1"/>
              </a:solidFill>
              <a:latin typeface="Halyard Display"/>
            </a:rPr>
            <a:t>Complete</a:t>
          </a:r>
        </a:p>
      </dgm:t>
    </dgm:pt>
    <dgm:pt modelId="{94EB274B-D38A-4499-8414-72BCE98957EC}" type="parTrans" cxnId="{090E3774-B633-4F4D-9459-8944D0386E6B}">
      <dgm:prSet/>
      <dgm:spPr/>
      <dgm:t>
        <a:bodyPr/>
        <a:lstStyle/>
        <a:p>
          <a:endParaRPr lang="en-US" sz="1100"/>
        </a:p>
      </dgm:t>
    </dgm:pt>
    <dgm:pt modelId="{80032976-0DF2-4EF7-B389-3F5C3D49D8AC}" type="sibTrans" cxnId="{090E3774-B633-4F4D-9459-8944D0386E6B}">
      <dgm:prSet/>
      <dgm:spPr/>
      <dgm:t>
        <a:bodyPr/>
        <a:lstStyle/>
        <a:p>
          <a:endParaRPr lang="en-US" sz="1100"/>
        </a:p>
      </dgm:t>
    </dgm:pt>
    <dgm:pt modelId="{AEA54641-6C59-4510-9CF9-5BB5C4D3607A}">
      <dgm:prSet phldrT="[Text]" custT="1"/>
      <dgm:spPr>
        <a:solidFill>
          <a:srgbClr val="13E2D3"/>
        </a:solidFill>
      </dgm:spPr>
      <dgm:t>
        <a:bodyPr/>
        <a:lstStyle/>
        <a:p>
          <a:r>
            <a:rPr lang="en-US" sz="2000" b="0">
              <a:solidFill>
                <a:schemeClr val="bg1"/>
              </a:solidFill>
              <a:latin typeface="Halyard Display"/>
            </a:rPr>
            <a:t>Verified</a:t>
          </a:r>
        </a:p>
      </dgm:t>
    </dgm:pt>
    <dgm:pt modelId="{1FEE54AD-05C0-4FE1-A6D3-3ACAFA66A9B7}" type="sibTrans" cxnId="{D50D1FD9-EC16-464C-8E83-E5D7C4202F6E}">
      <dgm:prSet/>
      <dgm:spPr/>
      <dgm:t>
        <a:bodyPr/>
        <a:lstStyle/>
        <a:p>
          <a:endParaRPr lang="en-US" sz="1100"/>
        </a:p>
      </dgm:t>
    </dgm:pt>
    <dgm:pt modelId="{1757831E-6077-4ED6-B94F-1CE31008F834}" type="parTrans" cxnId="{D50D1FD9-EC16-464C-8E83-E5D7C4202F6E}">
      <dgm:prSet/>
      <dgm:spPr/>
      <dgm:t>
        <a:bodyPr/>
        <a:lstStyle/>
        <a:p>
          <a:endParaRPr lang="en-US" sz="1100"/>
        </a:p>
      </dgm:t>
    </dgm:pt>
    <dgm:pt modelId="{C3F17B90-1AE3-4CC1-8F55-D44011C4C4AB}" type="pres">
      <dgm:prSet presAssocID="{BE421975-A4F7-4C5E-A6A5-B2F55E1E0C5B}" presName="Name0" presStyleCnt="0">
        <dgm:presLayoutVars>
          <dgm:dir/>
          <dgm:animLvl val="lvl"/>
          <dgm:resizeHandles val="exact"/>
        </dgm:presLayoutVars>
      </dgm:prSet>
      <dgm:spPr/>
    </dgm:pt>
    <dgm:pt modelId="{F0DE4338-5D46-4C64-9057-695DF1F422A9}" type="pres">
      <dgm:prSet presAssocID="{D92C77FF-C03D-4D53-843E-03D04E6B8196}" presName="parTxOnly" presStyleLbl="node1" presStyleIdx="0" presStyleCnt="4">
        <dgm:presLayoutVars>
          <dgm:chMax val="0"/>
          <dgm:chPref val="0"/>
          <dgm:bulletEnabled val="1"/>
        </dgm:presLayoutVars>
      </dgm:prSet>
      <dgm:spPr/>
    </dgm:pt>
    <dgm:pt modelId="{70E79D52-7E45-4357-B9BE-7C5627DDD349}" type="pres">
      <dgm:prSet presAssocID="{BD680D66-731D-4BAC-B17C-9BB23286A5F1}" presName="parTxOnlySpace" presStyleCnt="0"/>
      <dgm:spPr/>
    </dgm:pt>
    <dgm:pt modelId="{BD06F7D5-8305-4733-B6AC-7995E0EDFD7C}" type="pres">
      <dgm:prSet presAssocID="{4164950D-73D4-450D-A6CD-8E934D51318E}" presName="parTxOnly" presStyleLbl="node1" presStyleIdx="1" presStyleCnt="4">
        <dgm:presLayoutVars>
          <dgm:chMax val="0"/>
          <dgm:chPref val="0"/>
          <dgm:bulletEnabled val="1"/>
        </dgm:presLayoutVars>
      </dgm:prSet>
      <dgm:spPr/>
    </dgm:pt>
    <dgm:pt modelId="{6EBDAA59-0735-463D-9120-2EDFC178A0DE}" type="pres">
      <dgm:prSet presAssocID="{06B6A1DF-5A36-4763-9E65-E8229483FEEB}" presName="parTxOnlySpace" presStyleCnt="0"/>
      <dgm:spPr/>
    </dgm:pt>
    <dgm:pt modelId="{632C9A85-733B-4B38-BBF3-B018B32371D7}" type="pres">
      <dgm:prSet presAssocID="{386DC48D-2626-410F-A0B3-F1A7EC09BC9A}" presName="parTxOnly" presStyleLbl="node1" presStyleIdx="2" presStyleCnt="4" custLinFactNeighborX="2520">
        <dgm:presLayoutVars>
          <dgm:chMax val="0"/>
          <dgm:chPref val="0"/>
          <dgm:bulletEnabled val="1"/>
        </dgm:presLayoutVars>
      </dgm:prSet>
      <dgm:spPr/>
    </dgm:pt>
    <dgm:pt modelId="{2CF0F2FE-48D2-4867-805F-97F54BC3BF9E}" type="pres">
      <dgm:prSet presAssocID="{80032976-0DF2-4EF7-B389-3F5C3D49D8AC}" presName="parTxOnlySpace" presStyleCnt="0"/>
      <dgm:spPr/>
    </dgm:pt>
    <dgm:pt modelId="{D9362459-C423-49F2-BD4D-923473F5C274}" type="pres">
      <dgm:prSet presAssocID="{AEA54641-6C59-4510-9CF9-5BB5C4D3607A}" presName="parTxOnly" presStyleLbl="node1" presStyleIdx="3" presStyleCnt="4">
        <dgm:presLayoutVars>
          <dgm:chMax val="0"/>
          <dgm:chPref val="0"/>
          <dgm:bulletEnabled val="1"/>
        </dgm:presLayoutVars>
      </dgm:prSet>
      <dgm:spPr/>
    </dgm:pt>
  </dgm:ptLst>
  <dgm:cxnLst>
    <dgm:cxn modelId="{01FF6205-935E-4A92-AE11-D371AE215184}" srcId="{BE421975-A4F7-4C5E-A6A5-B2F55E1E0C5B}" destId="{D92C77FF-C03D-4D53-843E-03D04E6B8196}" srcOrd="0" destOrd="0" parTransId="{508B4C18-5F28-4329-997A-B53EE0C4DC3E}" sibTransId="{BD680D66-731D-4BAC-B17C-9BB23286A5F1}"/>
    <dgm:cxn modelId="{E4E4CB31-A56A-4786-B0CD-4268A8BE8ABF}" type="presOf" srcId="{386DC48D-2626-410F-A0B3-F1A7EC09BC9A}" destId="{632C9A85-733B-4B38-BBF3-B018B32371D7}" srcOrd="0" destOrd="0" presId="urn:microsoft.com/office/officeart/2005/8/layout/chevron1"/>
    <dgm:cxn modelId="{090E3774-B633-4F4D-9459-8944D0386E6B}" srcId="{BE421975-A4F7-4C5E-A6A5-B2F55E1E0C5B}" destId="{386DC48D-2626-410F-A0B3-F1A7EC09BC9A}" srcOrd="2" destOrd="0" parTransId="{94EB274B-D38A-4499-8414-72BCE98957EC}" sibTransId="{80032976-0DF2-4EF7-B389-3F5C3D49D8AC}"/>
    <dgm:cxn modelId="{E63FBF7E-6770-482D-A2AB-FF1C3E3B93B0}" type="presOf" srcId="{4164950D-73D4-450D-A6CD-8E934D51318E}" destId="{BD06F7D5-8305-4733-B6AC-7995E0EDFD7C}" srcOrd="0" destOrd="0" presId="urn:microsoft.com/office/officeart/2005/8/layout/chevron1"/>
    <dgm:cxn modelId="{ED2F1AAA-E93A-4626-8D94-C3A88959C6BD}" type="presOf" srcId="{BE421975-A4F7-4C5E-A6A5-B2F55E1E0C5B}" destId="{C3F17B90-1AE3-4CC1-8F55-D44011C4C4AB}" srcOrd="0" destOrd="0" presId="urn:microsoft.com/office/officeart/2005/8/layout/chevron1"/>
    <dgm:cxn modelId="{433157BD-1EE8-4128-A8F4-C5BA0B550DC8}" srcId="{BE421975-A4F7-4C5E-A6A5-B2F55E1E0C5B}" destId="{4164950D-73D4-450D-A6CD-8E934D51318E}" srcOrd="1" destOrd="0" parTransId="{05347F90-C325-42F8-A28D-FD326F4D24E6}" sibTransId="{06B6A1DF-5A36-4763-9E65-E8229483FEEB}"/>
    <dgm:cxn modelId="{50217BBE-2806-4563-B30D-5A81E7BF2154}" type="presOf" srcId="{D92C77FF-C03D-4D53-843E-03D04E6B8196}" destId="{F0DE4338-5D46-4C64-9057-695DF1F422A9}" srcOrd="0" destOrd="0" presId="urn:microsoft.com/office/officeart/2005/8/layout/chevron1"/>
    <dgm:cxn modelId="{D50D1FD9-EC16-464C-8E83-E5D7C4202F6E}" srcId="{BE421975-A4F7-4C5E-A6A5-B2F55E1E0C5B}" destId="{AEA54641-6C59-4510-9CF9-5BB5C4D3607A}" srcOrd="3" destOrd="0" parTransId="{1757831E-6077-4ED6-B94F-1CE31008F834}" sibTransId="{1FEE54AD-05C0-4FE1-A6D3-3ACAFA66A9B7}"/>
    <dgm:cxn modelId="{76DCABE4-4DCA-402A-BE41-A78D9985E48A}" type="presOf" srcId="{AEA54641-6C59-4510-9CF9-5BB5C4D3607A}" destId="{D9362459-C423-49F2-BD4D-923473F5C274}" srcOrd="0" destOrd="0" presId="urn:microsoft.com/office/officeart/2005/8/layout/chevron1"/>
    <dgm:cxn modelId="{8F24BF03-3D56-40C8-BFA7-D47D75C2DDD7}" type="presParOf" srcId="{C3F17B90-1AE3-4CC1-8F55-D44011C4C4AB}" destId="{F0DE4338-5D46-4C64-9057-695DF1F422A9}" srcOrd="0" destOrd="0" presId="urn:microsoft.com/office/officeart/2005/8/layout/chevron1"/>
    <dgm:cxn modelId="{6F4A9CE6-130B-4DA2-9A5D-C8DB7559C92F}" type="presParOf" srcId="{C3F17B90-1AE3-4CC1-8F55-D44011C4C4AB}" destId="{70E79D52-7E45-4357-B9BE-7C5627DDD349}" srcOrd="1" destOrd="0" presId="urn:microsoft.com/office/officeart/2005/8/layout/chevron1"/>
    <dgm:cxn modelId="{25E3DE5F-39CA-4C89-A5C0-8E85D1A9E524}" type="presParOf" srcId="{C3F17B90-1AE3-4CC1-8F55-D44011C4C4AB}" destId="{BD06F7D5-8305-4733-B6AC-7995E0EDFD7C}" srcOrd="2" destOrd="0" presId="urn:microsoft.com/office/officeart/2005/8/layout/chevron1"/>
    <dgm:cxn modelId="{0C4E839C-C98D-4DAC-9E22-1BF3FB831BFE}" type="presParOf" srcId="{C3F17B90-1AE3-4CC1-8F55-D44011C4C4AB}" destId="{6EBDAA59-0735-463D-9120-2EDFC178A0DE}" srcOrd="3" destOrd="0" presId="urn:microsoft.com/office/officeart/2005/8/layout/chevron1"/>
    <dgm:cxn modelId="{37C89C53-0C59-4104-B1F5-96C3863CCEB1}" type="presParOf" srcId="{C3F17B90-1AE3-4CC1-8F55-D44011C4C4AB}" destId="{632C9A85-733B-4B38-BBF3-B018B32371D7}" srcOrd="4" destOrd="0" presId="urn:microsoft.com/office/officeart/2005/8/layout/chevron1"/>
    <dgm:cxn modelId="{2A183808-5350-4958-89F8-25D6B6C49A39}" type="presParOf" srcId="{C3F17B90-1AE3-4CC1-8F55-D44011C4C4AB}" destId="{2CF0F2FE-48D2-4867-805F-97F54BC3BF9E}" srcOrd="5" destOrd="0" presId="urn:microsoft.com/office/officeart/2005/8/layout/chevron1"/>
    <dgm:cxn modelId="{92EA25BD-7C01-42CA-A591-68FE6C8A1CCF}" type="presParOf" srcId="{C3F17B90-1AE3-4CC1-8F55-D44011C4C4AB}" destId="{D9362459-C423-49F2-BD4D-923473F5C274}"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DE4338-5D46-4C64-9057-695DF1F422A9}">
      <dsp:nvSpPr>
        <dsp:cNvPr id="0" name=""/>
        <dsp:cNvSpPr/>
      </dsp:nvSpPr>
      <dsp:spPr>
        <a:xfrm>
          <a:off x="3789" y="0"/>
          <a:ext cx="2205692" cy="758190"/>
        </a:xfrm>
        <a:prstGeom prst="chevron">
          <a:avLst/>
        </a:prstGeom>
        <a:solidFill>
          <a:srgbClr val="05179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b="0" kern="1200">
              <a:solidFill>
                <a:schemeClr val="bg1"/>
              </a:solidFill>
              <a:latin typeface="Halyard Display"/>
            </a:rPr>
            <a:t>In Progress</a:t>
          </a:r>
        </a:p>
      </dsp:txBody>
      <dsp:txXfrm>
        <a:off x="382884" y="0"/>
        <a:ext cx="1447502" cy="758190"/>
      </dsp:txXfrm>
    </dsp:sp>
    <dsp:sp modelId="{BD06F7D5-8305-4733-B6AC-7995E0EDFD7C}">
      <dsp:nvSpPr>
        <dsp:cNvPr id="0" name=""/>
        <dsp:cNvSpPr/>
      </dsp:nvSpPr>
      <dsp:spPr>
        <a:xfrm>
          <a:off x="1988912" y="0"/>
          <a:ext cx="2205692" cy="758190"/>
        </a:xfrm>
        <a:prstGeom prst="chevron">
          <a:avLst/>
        </a:prstGeom>
        <a:solidFill>
          <a:srgbClr val="7ECAFB"/>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b="0" kern="1200">
              <a:solidFill>
                <a:schemeClr val="bg1"/>
              </a:solidFill>
              <a:latin typeface="Halyard Display"/>
            </a:rPr>
            <a:t>Received / Incomplete</a:t>
          </a:r>
        </a:p>
      </dsp:txBody>
      <dsp:txXfrm>
        <a:off x="2368007" y="0"/>
        <a:ext cx="1447502" cy="758190"/>
      </dsp:txXfrm>
    </dsp:sp>
    <dsp:sp modelId="{632C9A85-733B-4B38-BBF3-B018B32371D7}">
      <dsp:nvSpPr>
        <dsp:cNvPr id="0" name=""/>
        <dsp:cNvSpPr/>
      </dsp:nvSpPr>
      <dsp:spPr>
        <a:xfrm>
          <a:off x="3979593" y="0"/>
          <a:ext cx="2205692" cy="758190"/>
        </a:xfrm>
        <a:prstGeom prst="chevron">
          <a:avLst/>
        </a:prstGeom>
        <a:solidFill>
          <a:srgbClr val="EB172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b="0" kern="1200">
              <a:solidFill>
                <a:schemeClr val="bg1"/>
              </a:solidFill>
              <a:latin typeface="Halyard Display"/>
            </a:rPr>
            <a:t>Complete</a:t>
          </a:r>
        </a:p>
      </dsp:txBody>
      <dsp:txXfrm>
        <a:off x="4358688" y="0"/>
        <a:ext cx="1447502" cy="758190"/>
      </dsp:txXfrm>
    </dsp:sp>
    <dsp:sp modelId="{D9362459-C423-49F2-BD4D-923473F5C274}">
      <dsp:nvSpPr>
        <dsp:cNvPr id="0" name=""/>
        <dsp:cNvSpPr/>
      </dsp:nvSpPr>
      <dsp:spPr>
        <a:xfrm>
          <a:off x="5959158" y="0"/>
          <a:ext cx="2205692" cy="758190"/>
        </a:xfrm>
        <a:prstGeom prst="chevron">
          <a:avLst/>
        </a:prstGeom>
        <a:solidFill>
          <a:srgbClr val="13E2D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b="0" kern="1200">
              <a:solidFill>
                <a:schemeClr val="bg1"/>
              </a:solidFill>
              <a:latin typeface="Halyard Display"/>
            </a:rPr>
            <a:t>Verified</a:t>
          </a:r>
        </a:p>
      </dsp:txBody>
      <dsp:txXfrm>
        <a:off x="6338253" y="0"/>
        <a:ext cx="1447502" cy="75819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11605984-9CA6-C276-A065-695F9161A716}"/>
              </a:ext>
            </a:extLst>
          </p:cNvPr>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latin typeface="Sofia Pro" panose="020B0000000000000000" pitchFamily="34" charset="77"/>
            </a:endParaRPr>
          </a:p>
        </p:txBody>
      </p:sp>
      <p:sp>
        <p:nvSpPr>
          <p:cNvPr id="3" name="Marcador de fecha 2">
            <a:extLst>
              <a:ext uri="{FF2B5EF4-FFF2-40B4-BE49-F238E27FC236}">
                <a16:creationId xmlns:a16="http://schemas.microsoft.com/office/drawing/2014/main" id="{1C0B80F5-82AA-9AF9-A67E-8A34EAA6072D}"/>
              </a:ext>
            </a:extLst>
          </p:cNvPr>
          <p:cNvSpPr>
            <a:spLocks noGrp="1"/>
          </p:cNvSpPr>
          <p:nvPr>
            <p:ph type="dt" sz="quarter" idx="1"/>
          </p:nvPr>
        </p:nvSpPr>
        <p:spPr>
          <a:xfrm>
            <a:off x="4008705" y="0"/>
            <a:ext cx="3066733" cy="469780"/>
          </a:xfrm>
          <a:prstGeom prst="rect">
            <a:avLst/>
          </a:prstGeom>
        </p:spPr>
        <p:txBody>
          <a:bodyPr vert="horz" lIns="93936" tIns="46968" rIns="93936" bIns="46968" rtlCol="0"/>
          <a:lstStyle>
            <a:lvl1pPr algn="r">
              <a:defRPr sz="1200"/>
            </a:lvl1pPr>
          </a:lstStyle>
          <a:p>
            <a:fld id="{E9C5139A-A196-B946-B865-84C9DBBF8C4D}" type="datetimeFigureOut">
              <a:rPr lang="en-US" smtClean="0">
                <a:latin typeface="Sofia Pro" panose="020B0000000000000000" pitchFamily="34" charset="77"/>
              </a:rPr>
              <a:t>5/21/2025</a:t>
            </a:fld>
            <a:endParaRPr lang="en-US">
              <a:latin typeface="Sofia Pro" panose="020B0000000000000000" pitchFamily="34" charset="77"/>
            </a:endParaRPr>
          </a:p>
        </p:txBody>
      </p:sp>
      <p:sp>
        <p:nvSpPr>
          <p:cNvPr id="4" name="Marcador de pie de página 3">
            <a:extLst>
              <a:ext uri="{FF2B5EF4-FFF2-40B4-BE49-F238E27FC236}">
                <a16:creationId xmlns:a16="http://schemas.microsoft.com/office/drawing/2014/main" id="{88621087-DEAF-1988-AA34-E62E12C5216B}"/>
              </a:ext>
            </a:extLst>
          </p:cNvPr>
          <p:cNvSpPr>
            <a:spLocks noGrp="1"/>
          </p:cNvSpPr>
          <p:nvPr>
            <p:ph type="ftr" sz="quarter" idx="2"/>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latin typeface="Sofia Pro" panose="020B0000000000000000" pitchFamily="34" charset="77"/>
            </a:endParaRPr>
          </a:p>
        </p:txBody>
      </p:sp>
      <p:sp>
        <p:nvSpPr>
          <p:cNvPr id="5" name="Marcador de número de diapositiva 4">
            <a:extLst>
              <a:ext uri="{FF2B5EF4-FFF2-40B4-BE49-F238E27FC236}">
                <a16:creationId xmlns:a16="http://schemas.microsoft.com/office/drawing/2014/main" id="{B81CB0D4-429C-AFA8-2908-1A3F094489D1}"/>
              </a:ext>
            </a:extLst>
          </p:cNvPr>
          <p:cNvSpPr>
            <a:spLocks noGrp="1"/>
          </p:cNvSpPr>
          <p:nvPr>
            <p:ph type="sldNum" sz="quarter" idx="3"/>
          </p:nvPr>
        </p:nvSpPr>
        <p:spPr>
          <a:xfrm>
            <a:off x="4008705" y="8893297"/>
            <a:ext cx="3066733" cy="469779"/>
          </a:xfrm>
          <a:prstGeom prst="rect">
            <a:avLst/>
          </a:prstGeom>
        </p:spPr>
        <p:txBody>
          <a:bodyPr vert="horz" lIns="93936" tIns="46968" rIns="93936" bIns="46968" rtlCol="0" anchor="b"/>
          <a:lstStyle>
            <a:lvl1pPr algn="r">
              <a:defRPr sz="1200"/>
            </a:lvl1pPr>
          </a:lstStyle>
          <a:p>
            <a:fld id="{B0FA9FCB-5019-764E-90FD-C2DE3062E1F8}" type="slidenum">
              <a:rPr lang="en-US" smtClean="0">
                <a:latin typeface="Sofia Pro" panose="020B0000000000000000" pitchFamily="34" charset="77"/>
              </a:rPr>
              <a:t>‹#›</a:t>
            </a:fld>
            <a:endParaRPr lang="en-US">
              <a:latin typeface="Sofia Pro" panose="020B0000000000000000" pitchFamily="34" charset="77"/>
            </a:endParaRPr>
          </a:p>
        </p:txBody>
      </p:sp>
    </p:spTree>
    <p:extLst>
      <p:ext uri="{BB962C8B-B14F-4D97-AF65-F5344CB8AC3E}">
        <p14:creationId xmlns:p14="http://schemas.microsoft.com/office/powerpoint/2010/main" val="3854761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b="0" i="0">
                <a:latin typeface="Sofia Pro" panose="020B0000000000000000" pitchFamily="34" charset="77"/>
              </a:defRPr>
            </a:lvl1pPr>
          </a:lstStyle>
          <a:p>
            <a:endParaRPr lang="en-US"/>
          </a:p>
        </p:txBody>
      </p:sp>
      <p:sp>
        <p:nvSpPr>
          <p:cNvPr id="3" name="Marcador de fecha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b="0" i="0">
                <a:latin typeface="Sofia Pro" panose="020B0000000000000000" pitchFamily="34" charset="77"/>
              </a:defRPr>
            </a:lvl1pPr>
          </a:lstStyle>
          <a:p>
            <a:fld id="{1E6297AD-48F6-FE49-8635-298452226358}" type="datetimeFigureOut">
              <a:rPr lang="en-US" smtClean="0"/>
              <a:pPr/>
              <a:t>5/21/2025</a:t>
            </a:fld>
            <a:endParaRPr lang="en-US"/>
          </a:p>
        </p:txBody>
      </p:sp>
      <p:sp>
        <p:nvSpPr>
          <p:cNvPr id="4" name="Marcador de imagen de diapositiva 3"/>
          <p:cNvSpPr>
            <a:spLocks noGrp="1" noRot="1" noChangeAspect="1"/>
          </p:cNvSpPr>
          <p:nvPr>
            <p:ph type="sldImg" idx="2"/>
          </p:nvPr>
        </p:nvSpPr>
        <p:spPr>
          <a:xfrm>
            <a:off x="730250" y="1169988"/>
            <a:ext cx="5616575"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Marcador de notas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b="0" i="0">
                <a:latin typeface="Sofia Pro" panose="020B0000000000000000" pitchFamily="34" charset="77"/>
              </a:defRPr>
            </a:lvl1pPr>
          </a:lstStyle>
          <a:p>
            <a:endParaRPr lang="en-US"/>
          </a:p>
        </p:txBody>
      </p:sp>
      <p:sp>
        <p:nvSpPr>
          <p:cNvPr id="7" name="Marcador de número de diapositiva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b="0" i="0">
                <a:latin typeface="Sofia Pro" panose="020B0000000000000000" pitchFamily="34" charset="77"/>
              </a:defRPr>
            </a:lvl1pPr>
          </a:lstStyle>
          <a:p>
            <a:fld id="{0D2906BC-BD95-A940-BA70-5D982A26CE8F}" type="slidenum">
              <a:rPr lang="en-US" smtClean="0"/>
              <a:pPr/>
              <a:t>‹#›</a:t>
            </a:fld>
            <a:endParaRPr lang="en-US"/>
          </a:p>
        </p:txBody>
      </p:sp>
    </p:spTree>
    <p:extLst>
      <p:ext uri="{BB962C8B-B14F-4D97-AF65-F5344CB8AC3E}">
        <p14:creationId xmlns:p14="http://schemas.microsoft.com/office/powerpoint/2010/main" val="1594519928"/>
      </p:ext>
    </p:extLst>
  </p:cSld>
  <p:clrMap bg1="lt1" tx1="dk1" bg2="lt2" tx2="dk2" accent1="accent1" accent2="accent2" accent3="accent3" accent4="accent4" accent5="accent5" accent6="accent6" hlink="hlink" folHlink="folHlink"/>
  <p:notesStyle>
    <a:lvl1pPr marL="0" algn="l" defTabSz="685800" rtl="0" eaLnBrk="1" latinLnBrk="0" hangingPunct="1">
      <a:defRPr sz="900" b="0" i="0" kern="1200">
        <a:solidFill>
          <a:schemeClr val="tx1"/>
        </a:solidFill>
        <a:latin typeface="Sofia Pro" panose="020B0000000000000000" pitchFamily="34" charset="77"/>
        <a:ea typeface="+mn-ea"/>
        <a:cs typeface="+mn-cs"/>
      </a:defRPr>
    </a:lvl1pPr>
    <a:lvl2pPr marL="342900" algn="l" defTabSz="685800" rtl="0" eaLnBrk="1" latinLnBrk="0" hangingPunct="1">
      <a:defRPr sz="900" b="0" i="0" kern="1200">
        <a:solidFill>
          <a:schemeClr val="tx1"/>
        </a:solidFill>
        <a:latin typeface="Sofia Pro" panose="020B0000000000000000" pitchFamily="34" charset="77"/>
        <a:ea typeface="+mn-ea"/>
        <a:cs typeface="+mn-cs"/>
      </a:defRPr>
    </a:lvl2pPr>
    <a:lvl3pPr marL="685800" algn="l" defTabSz="685800" rtl="0" eaLnBrk="1" latinLnBrk="0" hangingPunct="1">
      <a:defRPr sz="900" b="0" i="0" kern="1200">
        <a:solidFill>
          <a:schemeClr val="tx1"/>
        </a:solidFill>
        <a:latin typeface="Sofia Pro" panose="020B0000000000000000" pitchFamily="34" charset="77"/>
        <a:ea typeface="+mn-ea"/>
        <a:cs typeface="+mn-cs"/>
      </a:defRPr>
    </a:lvl3pPr>
    <a:lvl4pPr marL="1028700" algn="l" defTabSz="685800" rtl="0" eaLnBrk="1" latinLnBrk="0" hangingPunct="1">
      <a:defRPr sz="900" b="0" i="0" kern="1200">
        <a:solidFill>
          <a:schemeClr val="tx1"/>
        </a:solidFill>
        <a:latin typeface="Sofia Pro" panose="020B0000000000000000" pitchFamily="34" charset="77"/>
        <a:ea typeface="+mn-ea"/>
        <a:cs typeface="+mn-cs"/>
      </a:defRPr>
    </a:lvl4pPr>
    <a:lvl5pPr marL="1371600" algn="l" defTabSz="685800" rtl="0" eaLnBrk="1" latinLnBrk="0" hangingPunct="1">
      <a:defRPr sz="900" b="0" i="0" kern="1200">
        <a:solidFill>
          <a:schemeClr val="tx1"/>
        </a:solidFill>
        <a:latin typeface="Sofia Pro" panose="020B0000000000000000" pitchFamily="34" charset="77"/>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04522">
              <a:defRPr/>
            </a:pPr>
            <a:endParaRPr lang="en-US" dirty="0"/>
          </a:p>
        </p:txBody>
      </p:sp>
      <p:sp>
        <p:nvSpPr>
          <p:cNvPr id="4" name="Slide Number Placeholder 3"/>
          <p:cNvSpPr>
            <a:spLocks noGrp="1"/>
          </p:cNvSpPr>
          <p:nvPr>
            <p:ph type="sldNum" sz="quarter" idx="5"/>
          </p:nvPr>
        </p:nvSpPr>
        <p:spPr/>
        <p:txBody>
          <a:bodyPr/>
          <a:lstStyle/>
          <a:p>
            <a:fld id="{0D2906BC-BD95-A940-BA70-5D982A26CE8F}" type="slidenum">
              <a:rPr lang="en-US" smtClean="0"/>
              <a:pPr/>
              <a:t>1</a:t>
            </a:fld>
            <a:endParaRPr lang="en-US"/>
          </a:p>
        </p:txBody>
      </p:sp>
    </p:spTree>
    <p:extLst>
      <p:ext uri="{BB962C8B-B14F-4D97-AF65-F5344CB8AC3E}">
        <p14:creationId xmlns:p14="http://schemas.microsoft.com/office/powerpoint/2010/main" val="3712914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2906BC-BD95-A940-BA70-5D982A26CE8F}" type="slidenum">
              <a:rPr lang="en-US" smtClean="0"/>
              <a:pPr/>
              <a:t>11</a:t>
            </a:fld>
            <a:endParaRPr lang="en-US"/>
          </a:p>
        </p:txBody>
      </p:sp>
    </p:spTree>
    <p:extLst>
      <p:ext uri="{BB962C8B-B14F-4D97-AF65-F5344CB8AC3E}">
        <p14:creationId xmlns:p14="http://schemas.microsoft.com/office/powerpoint/2010/main" val="4188158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99884" algn="l"/>
              </a:tabLst>
            </a:pPr>
            <a:endParaRPr lang="en-US" sz="1200" spc="-2" dirty="0">
              <a:solidFill>
                <a:srgbClr val="231F20"/>
              </a:solidFill>
              <a:latin typeface="Calibri"/>
              <a:ea typeface="Calibri"/>
              <a:cs typeface="Calibri"/>
            </a:endParaRPr>
          </a:p>
        </p:txBody>
      </p:sp>
      <p:sp>
        <p:nvSpPr>
          <p:cNvPr id="4" name="Slide Number Placeholder 3"/>
          <p:cNvSpPr>
            <a:spLocks noGrp="1"/>
          </p:cNvSpPr>
          <p:nvPr>
            <p:ph type="sldNum" sz="quarter" idx="5"/>
          </p:nvPr>
        </p:nvSpPr>
        <p:spPr/>
        <p:txBody>
          <a:bodyPr/>
          <a:lstStyle/>
          <a:p>
            <a:fld id="{0D2906BC-BD95-A940-BA70-5D982A26CE8F}" type="slidenum">
              <a:rPr lang="en-US" smtClean="0"/>
              <a:pPr/>
              <a:t>12</a:t>
            </a:fld>
            <a:endParaRPr lang="en-US"/>
          </a:p>
        </p:txBody>
      </p:sp>
    </p:spTree>
    <p:extLst>
      <p:ext uri="{BB962C8B-B14F-4D97-AF65-F5344CB8AC3E}">
        <p14:creationId xmlns:p14="http://schemas.microsoft.com/office/powerpoint/2010/main" val="1763977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340" indent="-175895" defTabSz="704522">
              <a:lnSpc>
                <a:spcPts val="1484"/>
              </a:lnSpc>
              <a:spcAft>
                <a:spcPts val="791"/>
              </a:spcAft>
              <a:buClr>
                <a:srgbClr val="EA1D25"/>
              </a:buClr>
              <a:buSzPct val="120833"/>
              <a:buFont typeface="Arial" panose="020B0604020202020204" pitchFamily="34" charset="0"/>
              <a:buChar char="•"/>
              <a:tabLst>
                <a:tab pos="99884" algn="l"/>
              </a:tabLst>
              <a:defRPr/>
            </a:pPr>
            <a:endParaRPr lang="en-US" altLang="en-US" sz="1200" dirty="0">
              <a:latin typeface="Calibri"/>
              <a:ea typeface="Calibri"/>
              <a:cs typeface="Calibri"/>
            </a:endParaRPr>
          </a:p>
        </p:txBody>
      </p:sp>
      <p:sp>
        <p:nvSpPr>
          <p:cNvPr id="4" name="Slide Number Placeholder 3"/>
          <p:cNvSpPr>
            <a:spLocks noGrp="1"/>
          </p:cNvSpPr>
          <p:nvPr>
            <p:ph type="sldNum" sz="quarter" idx="5"/>
          </p:nvPr>
        </p:nvSpPr>
        <p:spPr/>
        <p:txBody>
          <a:bodyPr/>
          <a:lstStyle/>
          <a:p>
            <a:fld id="{0D2906BC-BD95-A940-BA70-5D982A26CE8F}" type="slidenum">
              <a:rPr lang="en-US" smtClean="0"/>
              <a:pPr/>
              <a:t>13</a:t>
            </a:fld>
            <a:endParaRPr lang="en-US"/>
          </a:p>
        </p:txBody>
      </p:sp>
    </p:spTree>
    <p:extLst>
      <p:ext uri="{BB962C8B-B14F-4D97-AF65-F5344CB8AC3E}">
        <p14:creationId xmlns:p14="http://schemas.microsoft.com/office/powerpoint/2010/main" val="1913023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2906BC-BD95-A940-BA70-5D982A26CE8F}" type="slidenum">
              <a:rPr lang="en-US" smtClean="0"/>
              <a:pPr/>
              <a:t>14</a:t>
            </a:fld>
            <a:endParaRPr lang="en-US"/>
          </a:p>
        </p:txBody>
      </p:sp>
    </p:spTree>
    <p:extLst>
      <p:ext uri="{BB962C8B-B14F-4D97-AF65-F5344CB8AC3E}">
        <p14:creationId xmlns:p14="http://schemas.microsoft.com/office/powerpoint/2010/main" val="2794262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a typeface="Calibri"/>
              <a:cs typeface="Calibri"/>
            </a:endParaRPr>
          </a:p>
        </p:txBody>
      </p:sp>
      <p:sp>
        <p:nvSpPr>
          <p:cNvPr id="4" name="Slide Number Placeholder 3"/>
          <p:cNvSpPr>
            <a:spLocks noGrp="1"/>
          </p:cNvSpPr>
          <p:nvPr>
            <p:ph type="sldNum" sz="quarter" idx="5"/>
          </p:nvPr>
        </p:nvSpPr>
        <p:spPr/>
        <p:txBody>
          <a:bodyPr/>
          <a:lstStyle/>
          <a:p>
            <a:fld id="{0D2906BC-BD95-A940-BA70-5D982A26CE8F}" type="slidenum">
              <a:rPr lang="en-US" smtClean="0"/>
              <a:pPr/>
              <a:t>15</a:t>
            </a:fld>
            <a:endParaRPr lang="en-US"/>
          </a:p>
        </p:txBody>
      </p:sp>
    </p:spTree>
    <p:extLst>
      <p:ext uri="{BB962C8B-B14F-4D97-AF65-F5344CB8AC3E}">
        <p14:creationId xmlns:p14="http://schemas.microsoft.com/office/powerpoint/2010/main" val="9483942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kern="100" dirty="0">
              <a:latin typeface="Sofia Pro"/>
              <a:cs typeface="Calibri"/>
            </a:endParaRPr>
          </a:p>
        </p:txBody>
      </p:sp>
      <p:sp>
        <p:nvSpPr>
          <p:cNvPr id="4" name="Slide Number Placeholder 3"/>
          <p:cNvSpPr>
            <a:spLocks noGrp="1"/>
          </p:cNvSpPr>
          <p:nvPr>
            <p:ph type="sldNum" sz="quarter" idx="5"/>
          </p:nvPr>
        </p:nvSpPr>
        <p:spPr/>
        <p:txBody>
          <a:bodyPr/>
          <a:lstStyle/>
          <a:p>
            <a:fld id="{0D2906BC-BD95-A940-BA70-5D982A26CE8F}" type="slidenum">
              <a:rPr lang="en-US" smtClean="0"/>
              <a:pPr/>
              <a:t>16</a:t>
            </a:fld>
            <a:endParaRPr lang="en-US"/>
          </a:p>
        </p:txBody>
      </p:sp>
    </p:spTree>
    <p:extLst>
      <p:ext uri="{BB962C8B-B14F-4D97-AF65-F5344CB8AC3E}">
        <p14:creationId xmlns:p14="http://schemas.microsoft.com/office/powerpoint/2010/main" val="3097549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2906BC-BD95-A940-BA70-5D982A26CE8F}" type="slidenum">
              <a:rPr lang="en-US" smtClean="0"/>
              <a:pPr/>
              <a:t>17</a:t>
            </a:fld>
            <a:endParaRPr lang="en-US"/>
          </a:p>
        </p:txBody>
      </p:sp>
    </p:spTree>
    <p:extLst>
      <p:ext uri="{BB962C8B-B14F-4D97-AF65-F5344CB8AC3E}">
        <p14:creationId xmlns:p14="http://schemas.microsoft.com/office/powerpoint/2010/main" val="41443204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Sofia Pro"/>
            </a:endParaRPr>
          </a:p>
        </p:txBody>
      </p:sp>
      <p:sp>
        <p:nvSpPr>
          <p:cNvPr id="4" name="Slide Number Placeholder 3"/>
          <p:cNvSpPr>
            <a:spLocks noGrp="1"/>
          </p:cNvSpPr>
          <p:nvPr>
            <p:ph type="sldNum" sz="quarter" idx="5"/>
          </p:nvPr>
        </p:nvSpPr>
        <p:spPr/>
        <p:txBody>
          <a:bodyPr/>
          <a:lstStyle/>
          <a:p>
            <a:fld id="{0D2906BC-BD95-A940-BA70-5D982A26CE8F}" type="slidenum">
              <a:rPr lang="en-US" smtClean="0"/>
              <a:pPr/>
              <a:t>18</a:t>
            </a:fld>
            <a:endParaRPr lang="en-US"/>
          </a:p>
        </p:txBody>
      </p:sp>
    </p:spTree>
    <p:extLst>
      <p:ext uri="{BB962C8B-B14F-4D97-AF65-F5344CB8AC3E}">
        <p14:creationId xmlns:p14="http://schemas.microsoft.com/office/powerpoint/2010/main" val="28588470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2906BC-BD95-A940-BA70-5D982A26CE8F}" type="slidenum">
              <a:rPr lang="en-US" smtClean="0"/>
              <a:pPr/>
              <a:t>19</a:t>
            </a:fld>
            <a:endParaRPr lang="en-US"/>
          </a:p>
        </p:txBody>
      </p:sp>
    </p:spTree>
    <p:extLst>
      <p:ext uri="{BB962C8B-B14F-4D97-AF65-F5344CB8AC3E}">
        <p14:creationId xmlns:p14="http://schemas.microsoft.com/office/powerpoint/2010/main" val="36181072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2906BC-BD95-A940-BA70-5D982A26CE8F}" type="slidenum">
              <a:rPr lang="en-US" smtClean="0"/>
              <a:pPr/>
              <a:t>20</a:t>
            </a:fld>
            <a:endParaRPr lang="en-US"/>
          </a:p>
        </p:txBody>
      </p:sp>
    </p:spTree>
    <p:extLst>
      <p:ext uri="{BB962C8B-B14F-4D97-AF65-F5344CB8AC3E}">
        <p14:creationId xmlns:p14="http://schemas.microsoft.com/office/powerpoint/2010/main" val="4016156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fld id="{0D2906BC-BD95-A940-BA70-5D982A26CE8F}" type="slidenum">
              <a:rPr lang="en-US" smtClean="0"/>
              <a:pPr/>
              <a:t>2</a:t>
            </a:fld>
            <a:endParaRPr lang="en-US"/>
          </a:p>
        </p:txBody>
      </p:sp>
    </p:spTree>
    <p:extLst>
      <p:ext uri="{BB962C8B-B14F-4D97-AF65-F5344CB8AC3E}">
        <p14:creationId xmlns:p14="http://schemas.microsoft.com/office/powerpoint/2010/main" val="3826479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99884" algn="l"/>
              </a:tabLst>
            </a:pPr>
            <a:endParaRPr lang="en-US" dirty="0">
              <a:latin typeface="Urbanist" panose="020B0A04040200000203" pitchFamily="34" charset="0"/>
              <a:ea typeface="Urbanist" panose="020B0A04040200000203" pitchFamily="34" charset="0"/>
              <a:cs typeface="Urbanist" panose="020B0A04040200000203" pitchFamily="34" charset="0"/>
            </a:endParaRPr>
          </a:p>
        </p:txBody>
      </p:sp>
      <p:sp>
        <p:nvSpPr>
          <p:cNvPr id="4" name="Slide Number Placeholder 3"/>
          <p:cNvSpPr>
            <a:spLocks noGrp="1"/>
          </p:cNvSpPr>
          <p:nvPr>
            <p:ph type="sldNum" sz="quarter" idx="5"/>
          </p:nvPr>
        </p:nvSpPr>
        <p:spPr/>
        <p:txBody>
          <a:bodyPr/>
          <a:lstStyle/>
          <a:p>
            <a:fld id="{0D2906BC-BD95-A940-BA70-5D982A26CE8F}" type="slidenum">
              <a:rPr lang="en-US" smtClean="0"/>
              <a:pPr/>
              <a:t>3</a:t>
            </a:fld>
            <a:endParaRPr lang="en-US"/>
          </a:p>
        </p:txBody>
      </p:sp>
    </p:spTree>
    <p:extLst>
      <p:ext uri="{BB962C8B-B14F-4D97-AF65-F5344CB8AC3E}">
        <p14:creationId xmlns:p14="http://schemas.microsoft.com/office/powerpoint/2010/main" val="1497247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endParaRPr lang="en-US" sz="2500" dirty="0">
              <a:latin typeface="Calibri"/>
              <a:ea typeface="Calibri"/>
              <a:cs typeface="Calibri"/>
            </a:endParaRPr>
          </a:p>
        </p:txBody>
      </p:sp>
      <p:sp>
        <p:nvSpPr>
          <p:cNvPr id="4" name="Slide Number Placeholder 3"/>
          <p:cNvSpPr>
            <a:spLocks noGrp="1"/>
          </p:cNvSpPr>
          <p:nvPr>
            <p:ph type="sldNum" sz="quarter" idx="5"/>
          </p:nvPr>
        </p:nvSpPr>
        <p:spPr/>
        <p:txBody>
          <a:bodyPr/>
          <a:lstStyle/>
          <a:p>
            <a:fld id="{0D2906BC-BD95-A940-BA70-5D982A26CE8F}" type="slidenum">
              <a:rPr lang="en-US" smtClean="0"/>
              <a:pPr/>
              <a:t>4</a:t>
            </a:fld>
            <a:endParaRPr lang="en-US"/>
          </a:p>
        </p:txBody>
      </p:sp>
    </p:spTree>
    <p:extLst>
      <p:ext uri="{BB962C8B-B14F-4D97-AF65-F5344CB8AC3E}">
        <p14:creationId xmlns:p14="http://schemas.microsoft.com/office/powerpoint/2010/main" val="3277786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latin typeface="Calibri"/>
              <a:cs typeface="Calibri"/>
            </a:endParaRPr>
          </a:p>
        </p:txBody>
      </p:sp>
      <p:sp>
        <p:nvSpPr>
          <p:cNvPr id="4" name="Slide Number Placeholder 3"/>
          <p:cNvSpPr>
            <a:spLocks noGrp="1"/>
          </p:cNvSpPr>
          <p:nvPr>
            <p:ph type="sldNum" sz="quarter" idx="5"/>
          </p:nvPr>
        </p:nvSpPr>
        <p:spPr/>
        <p:txBody>
          <a:bodyPr/>
          <a:lstStyle/>
          <a:p>
            <a:fld id="{0D2906BC-BD95-A940-BA70-5D982A26CE8F}" type="slidenum">
              <a:rPr lang="en-US" smtClean="0"/>
              <a:pPr/>
              <a:t>5</a:t>
            </a:fld>
            <a:endParaRPr lang="en-US"/>
          </a:p>
        </p:txBody>
      </p:sp>
    </p:spTree>
    <p:extLst>
      <p:ext uri="{BB962C8B-B14F-4D97-AF65-F5344CB8AC3E}">
        <p14:creationId xmlns:p14="http://schemas.microsoft.com/office/powerpoint/2010/main" val="896741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04522">
              <a:defRPr/>
            </a:pPr>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0D2906BC-BD95-A940-BA70-5D982A26CE8F}" type="slidenum">
              <a:rPr lang="en-US" smtClean="0"/>
              <a:pPr/>
              <a:t>6</a:t>
            </a:fld>
            <a:endParaRPr lang="en-US"/>
          </a:p>
        </p:txBody>
      </p:sp>
    </p:spTree>
    <p:extLst>
      <p:ext uri="{BB962C8B-B14F-4D97-AF65-F5344CB8AC3E}">
        <p14:creationId xmlns:p14="http://schemas.microsoft.com/office/powerpoint/2010/main" val="1855881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333333"/>
              </a:solidFill>
              <a:latin typeface="Urbanist"/>
            </a:endParaRPr>
          </a:p>
        </p:txBody>
      </p:sp>
      <p:sp>
        <p:nvSpPr>
          <p:cNvPr id="4" name="Slide Number Placeholder 3"/>
          <p:cNvSpPr>
            <a:spLocks noGrp="1"/>
          </p:cNvSpPr>
          <p:nvPr>
            <p:ph type="sldNum" sz="quarter" idx="5"/>
          </p:nvPr>
        </p:nvSpPr>
        <p:spPr/>
        <p:txBody>
          <a:bodyPr/>
          <a:lstStyle/>
          <a:p>
            <a:fld id="{0D2906BC-BD95-A940-BA70-5D982A26CE8F}" type="slidenum">
              <a:rPr lang="en-US" smtClean="0"/>
              <a:pPr/>
              <a:t>7</a:t>
            </a:fld>
            <a:endParaRPr lang="en-US"/>
          </a:p>
        </p:txBody>
      </p:sp>
    </p:spTree>
    <p:extLst>
      <p:ext uri="{BB962C8B-B14F-4D97-AF65-F5344CB8AC3E}">
        <p14:creationId xmlns:p14="http://schemas.microsoft.com/office/powerpoint/2010/main" val="3259737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04522">
              <a:defRPr/>
            </a:pPr>
            <a:endParaRPr lang="en-US" dirty="0">
              <a:latin typeface="Sofia Pro"/>
              <a:cs typeface="Calibri"/>
            </a:endParaRPr>
          </a:p>
        </p:txBody>
      </p:sp>
      <p:sp>
        <p:nvSpPr>
          <p:cNvPr id="4" name="Slide Number Placeholder 3"/>
          <p:cNvSpPr>
            <a:spLocks noGrp="1"/>
          </p:cNvSpPr>
          <p:nvPr>
            <p:ph type="sldNum" sz="quarter" idx="5"/>
          </p:nvPr>
        </p:nvSpPr>
        <p:spPr/>
        <p:txBody>
          <a:bodyPr/>
          <a:lstStyle/>
          <a:p>
            <a:fld id="{0D2906BC-BD95-A940-BA70-5D982A26CE8F}" type="slidenum">
              <a:rPr lang="en-US" smtClean="0"/>
              <a:pPr/>
              <a:t>8</a:t>
            </a:fld>
            <a:endParaRPr lang="en-US"/>
          </a:p>
        </p:txBody>
      </p:sp>
    </p:spTree>
    <p:extLst>
      <p:ext uri="{BB962C8B-B14F-4D97-AF65-F5344CB8AC3E}">
        <p14:creationId xmlns:p14="http://schemas.microsoft.com/office/powerpoint/2010/main" val="2335804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0D2906BC-BD95-A940-BA70-5D982A26CE8F}" type="slidenum">
              <a:rPr lang="en-US" smtClean="0"/>
              <a:pPr/>
              <a:t>9</a:t>
            </a:fld>
            <a:endParaRPr lang="en-US"/>
          </a:p>
        </p:txBody>
      </p:sp>
    </p:spTree>
    <p:extLst>
      <p:ext uri="{BB962C8B-B14F-4D97-AF65-F5344CB8AC3E}">
        <p14:creationId xmlns:p14="http://schemas.microsoft.com/office/powerpoint/2010/main" val="2343955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2"/>
        </a:solidFill>
        <a:effectLst/>
      </p:bgPr>
    </p:bg>
    <p:spTree>
      <p:nvGrpSpPr>
        <p:cNvPr id="1" name=""/>
        <p:cNvGrpSpPr/>
        <p:nvPr/>
      </p:nvGrpSpPr>
      <p:grpSpPr>
        <a:xfrm>
          <a:off x="0" y="0"/>
          <a:ext cx="0" cy="0"/>
          <a:chOff x="0" y="0"/>
          <a:chExt cx="0" cy="0"/>
        </a:xfrm>
      </p:grpSpPr>
      <p:pic>
        <p:nvPicPr>
          <p:cNvPr id="29" name="Imagen 28">
            <a:extLst>
              <a:ext uri="{FF2B5EF4-FFF2-40B4-BE49-F238E27FC236}">
                <a16:creationId xmlns:a16="http://schemas.microsoft.com/office/drawing/2014/main" id="{5E0CADE0-138F-F17C-FC62-E717C4F22DE1}"/>
              </a:ext>
            </a:extLst>
          </p:cNvPr>
          <p:cNvPicPr>
            <a:picLocks noChangeAspect="1"/>
          </p:cNvPicPr>
          <p:nvPr userDrawn="1"/>
        </p:nvPicPr>
        <p:blipFill>
          <a:blip r:embed="rId2"/>
          <a:srcRect/>
          <a:stretch/>
        </p:blipFill>
        <p:spPr>
          <a:xfrm>
            <a:off x="4639721" y="581907"/>
            <a:ext cx="4052711" cy="4052711"/>
          </a:xfrm>
          <a:prstGeom prst="rect">
            <a:avLst/>
          </a:prstGeom>
        </p:spPr>
      </p:pic>
      <p:cxnSp>
        <p:nvCxnSpPr>
          <p:cNvPr id="32" name="Conector recto 31">
            <a:extLst>
              <a:ext uri="{FF2B5EF4-FFF2-40B4-BE49-F238E27FC236}">
                <a16:creationId xmlns:a16="http://schemas.microsoft.com/office/drawing/2014/main" id="{C6F5367F-7184-A6F5-519E-D81E7CD3575D}"/>
              </a:ext>
            </a:extLst>
          </p:cNvPr>
          <p:cNvCxnSpPr/>
          <p:nvPr userDrawn="1"/>
        </p:nvCxnSpPr>
        <p:spPr>
          <a:xfrm>
            <a:off x="936435" y="2698574"/>
            <a:ext cx="2416365" cy="0"/>
          </a:xfrm>
          <a:prstGeom prst="line">
            <a:avLst/>
          </a:prstGeom>
          <a:ln>
            <a:solidFill>
              <a:srgbClr val="FFA400"/>
            </a:solidFill>
          </a:ln>
        </p:spPr>
        <p:style>
          <a:lnRef idx="1">
            <a:schemeClr val="accent1"/>
          </a:lnRef>
          <a:fillRef idx="0">
            <a:schemeClr val="accent1"/>
          </a:fillRef>
          <a:effectRef idx="0">
            <a:schemeClr val="accent1"/>
          </a:effectRef>
          <a:fontRef idx="minor">
            <a:schemeClr val="tx1"/>
          </a:fontRef>
        </p:style>
      </p:cxnSp>
      <p:sp>
        <p:nvSpPr>
          <p:cNvPr id="37" name="Marcador de texto 35">
            <a:extLst>
              <a:ext uri="{FF2B5EF4-FFF2-40B4-BE49-F238E27FC236}">
                <a16:creationId xmlns:a16="http://schemas.microsoft.com/office/drawing/2014/main" id="{54F4F10C-DCAF-6845-3324-414A829DF752}"/>
              </a:ext>
            </a:extLst>
          </p:cNvPr>
          <p:cNvSpPr>
            <a:spLocks noGrp="1"/>
          </p:cNvSpPr>
          <p:nvPr>
            <p:ph type="body" sz="quarter" idx="10" hasCustomPrompt="1"/>
          </p:nvPr>
        </p:nvSpPr>
        <p:spPr>
          <a:xfrm>
            <a:off x="857412" y="2769324"/>
            <a:ext cx="3782309" cy="883547"/>
          </a:xfrm>
          <a:prstGeom prst="rect">
            <a:avLst/>
          </a:prstGeom>
        </p:spPr>
        <p:txBody>
          <a:bodyPr/>
          <a:lstStyle>
            <a:lvl1pPr marL="0" indent="0">
              <a:buNone/>
              <a:defRPr sz="1800" b="0" i="0">
                <a:solidFill>
                  <a:schemeClr val="bg1"/>
                </a:solidFill>
                <a:latin typeface="SOFIAPRO-MEDIUM" panose="020B0000000000000000" pitchFamily="34" charset="77"/>
              </a:defRPr>
            </a:lvl1pPr>
          </a:lstStyle>
          <a:p>
            <a:pPr lvl="0"/>
            <a:r>
              <a:rPr lang="en-US"/>
              <a:t>Presentation Title</a:t>
            </a:r>
          </a:p>
        </p:txBody>
      </p:sp>
      <p:pic>
        <p:nvPicPr>
          <p:cNvPr id="4" name="Picture 3" descr="A black background with white text&#10;&#10;Description automatically generated">
            <a:extLst>
              <a:ext uri="{FF2B5EF4-FFF2-40B4-BE49-F238E27FC236}">
                <a16:creationId xmlns:a16="http://schemas.microsoft.com/office/drawing/2014/main" id="{9456A373-F4DF-B5EF-73EC-B3EDA77805D6}"/>
              </a:ext>
            </a:extLst>
          </p:cNvPr>
          <p:cNvPicPr>
            <a:picLocks noChangeAspect="1"/>
          </p:cNvPicPr>
          <p:nvPr userDrawn="1"/>
        </p:nvPicPr>
        <p:blipFill rotWithShape="1">
          <a:blip r:embed="rId3"/>
          <a:srcRect l="-38942" t="-92121" r="-114050" b="-60871"/>
          <a:stretch/>
        </p:blipFill>
        <p:spPr>
          <a:xfrm>
            <a:off x="-632541" y="-543950"/>
            <a:ext cx="6658349" cy="5145088"/>
          </a:xfrm>
          <a:prstGeom prst="rect">
            <a:avLst/>
          </a:prstGeom>
        </p:spPr>
      </p:pic>
    </p:spTree>
    <p:extLst>
      <p:ext uri="{BB962C8B-B14F-4D97-AF65-F5344CB8AC3E}">
        <p14:creationId xmlns:p14="http://schemas.microsoft.com/office/powerpoint/2010/main" val="2571677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No Subtitle">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628774" y="4768735"/>
            <a:ext cx="1011989" cy="273928"/>
          </a:xfrm>
          <a:prstGeom prst="rect">
            <a:avLst/>
          </a:prstGeom>
        </p:spPr>
        <p:txBody>
          <a:bodyPr anchor="ctr"/>
          <a:lstStyle>
            <a:lvl1pPr algn="r">
              <a:defRPr sz="800" b="0" i="0">
                <a:solidFill>
                  <a:schemeClr val="tx2"/>
                </a:solidFill>
                <a:latin typeface="Sofia Pro" panose="020B0000000000000000" pitchFamily="34" charset="77"/>
              </a:defRPr>
            </a:lvl1pPr>
          </a:lstStyle>
          <a:p>
            <a:fld id="{F7D45BCE-EDCC-9D41-A419-671D40456608}" type="slidenum">
              <a:rPr lang="en-US" smtClean="0"/>
              <a:pPr/>
              <a:t>‹#›</a:t>
            </a:fld>
            <a:endParaRPr lang="en-US"/>
          </a:p>
        </p:txBody>
      </p:sp>
      <p:sp>
        <p:nvSpPr>
          <p:cNvPr id="8" name="Título 7">
            <a:extLst>
              <a:ext uri="{FF2B5EF4-FFF2-40B4-BE49-F238E27FC236}">
                <a16:creationId xmlns:a16="http://schemas.microsoft.com/office/drawing/2014/main" id="{D0ABAB00-224F-9EA5-6F5C-08779EC8C47A}"/>
              </a:ext>
            </a:extLst>
          </p:cNvPr>
          <p:cNvSpPr>
            <a:spLocks noGrp="1"/>
          </p:cNvSpPr>
          <p:nvPr>
            <p:ph type="title" hasCustomPrompt="1"/>
          </p:nvPr>
        </p:nvSpPr>
        <p:spPr/>
        <p:txBody>
          <a:bodyPr/>
          <a:lstStyle/>
          <a:p>
            <a:r>
              <a:rPr lang="es-ES"/>
              <a:t>TITLE</a:t>
            </a:r>
            <a:endParaRPr lang="en-US"/>
          </a:p>
        </p:txBody>
      </p:sp>
      <p:sp>
        <p:nvSpPr>
          <p:cNvPr id="11" name="Marcador de texto 9">
            <a:extLst>
              <a:ext uri="{FF2B5EF4-FFF2-40B4-BE49-F238E27FC236}">
                <a16:creationId xmlns:a16="http://schemas.microsoft.com/office/drawing/2014/main" id="{BD3CE86D-5628-D3B4-8869-681CB8D19E64}"/>
              </a:ext>
            </a:extLst>
          </p:cNvPr>
          <p:cNvSpPr>
            <a:spLocks noGrp="1"/>
          </p:cNvSpPr>
          <p:nvPr>
            <p:ph type="body" sz="quarter" idx="16" hasCustomPrompt="1"/>
          </p:nvPr>
        </p:nvSpPr>
        <p:spPr>
          <a:xfrm>
            <a:off x="431800" y="458414"/>
            <a:ext cx="2778125" cy="195262"/>
          </a:xfrm>
          <a:prstGeom prst="rect">
            <a:avLst/>
          </a:prstGeom>
        </p:spPr>
        <p:txBody>
          <a:bodyPr>
            <a:noAutofit/>
          </a:bodyPr>
          <a:lstStyle>
            <a:lvl1pPr marL="0" indent="0">
              <a:buNone/>
              <a:defRPr sz="800" b="0" i="0">
                <a:solidFill>
                  <a:schemeClr val="bg2"/>
                </a:solidFill>
                <a:latin typeface="SOFIAPRO-MEDIUM" panose="020B0000000000000000" pitchFamily="34" charset="77"/>
              </a:defRPr>
            </a:lvl1pPr>
          </a:lstStyle>
          <a:p>
            <a:pPr lvl="0"/>
            <a:r>
              <a:rPr lang="es-ES"/>
              <a:t>SECTION</a:t>
            </a:r>
            <a:endParaRPr lang="en-US"/>
          </a:p>
        </p:txBody>
      </p:sp>
      <p:sp>
        <p:nvSpPr>
          <p:cNvPr id="2" name="Marcador de texto 22">
            <a:extLst>
              <a:ext uri="{FF2B5EF4-FFF2-40B4-BE49-F238E27FC236}">
                <a16:creationId xmlns:a16="http://schemas.microsoft.com/office/drawing/2014/main" id="{56380E2E-A5B2-A22F-BCB4-7F74A8FF317F}"/>
              </a:ext>
            </a:extLst>
          </p:cNvPr>
          <p:cNvSpPr>
            <a:spLocks noGrp="1"/>
          </p:cNvSpPr>
          <p:nvPr>
            <p:ph type="body" sz="quarter" idx="15" hasCustomPrompt="1"/>
          </p:nvPr>
        </p:nvSpPr>
        <p:spPr>
          <a:xfrm>
            <a:off x="503239" y="1121710"/>
            <a:ext cx="8137525" cy="3539190"/>
          </a:xfrm>
          <a:prstGeom prst="rect">
            <a:avLst/>
          </a:prstGeom>
        </p:spPr>
        <p:txBody>
          <a:bodyPr/>
          <a:lstStyle>
            <a:lvl1pPr>
              <a:buClr>
                <a:schemeClr val="bg2"/>
              </a:buClr>
              <a:defRPr sz="1100" b="0" i="0">
                <a:solidFill>
                  <a:schemeClr val="tx2"/>
                </a:solidFill>
                <a:latin typeface="Sofia Pro" panose="020B0000000000000000" pitchFamily="34" charset="77"/>
              </a:defRPr>
            </a:lvl1pPr>
            <a:lvl2pPr>
              <a:buClr>
                <a:schemeClr val="bg2"/>
              </a:buClr>
              <a:defRPr sz="1100" b="0" i="0">
                <a:solidFill>
                  <a:schemeClr val="tx2"/>
                </a:solidFill>
                <a:latin typeface="Sofia Pro" panose="020B0000000000000000" pitchFamily="34" charset="77"/>
              </a:defRPr>
            </a:lvl2pPr>
            <a:lvl3pPr>
              <a:buClr>
                <a:schemeClr val="bg2"/>
              </a:buClr>
              <a:defRPr sz="1050" b="0" i="0">
                <a:solidFill>
                  <a:schemeClr val="tx2"/>
                </a:solidFill>
                <a:latin typeface="Sofia Pro" panose="020B0000000000000000" pitchFamily="34" charset="77"/>
              </a:defRPr>
            </a:lvl3pPr>
            <a:lvl4pPr>
              <a:buClr>
                <a:schemeClr val="bg2"/>
              </a:buClr>
              <a:defRPr sz="1050" b="0" i="0">
                <a:solidFill>
                  <a:schemeClr val="tx2"/>
                </a:solidFill>
                <a:latin typeface="Sofia Pro" panose="020B0000000000000000" pitchFamily="34" charset="77"/>
              </a:defRPr>
            </a:lvl4pPr>
            <a:lvl5pPr>
              <a:buClr>
                <a:schemeClr val="bg2"/>
              </a:buClr>
              <a:defRPr sz="1000" b="0" i="0">
                <a:solidFill>
                  <a:schemeClr val="tx2"/>
                </a:solidFill>
                <a:latin typeface="Sofia Pro" panose="020B0000000000000000" pitchFamily="34" charset="77"/>
              </a:defRPr>
            </a:lvl5pPr>
          </a:lstStyle>
          <a:p>
            <a:pPr lvl="0"/>
            <a:r>
              <a:rPr lang="es-ES"/>
              <a:t>Text</a:t>
            </a:r>
          </a:p>
          <a:p>
            <a:pPr lvl="1"/>
            <a:r>
              <a:rPr lang="es-ES"/>
              <a:t>Text</a:t>
            </a:r>
          </a:p>
          <a:p>
            <a:pPr lvl="2"/>
            <a:r>
              <a:rPr lang="es-ES"/>
              <a:t>Text</a:t>
            </a:r>
          </a:p>
          <a:p>
            <a:pPr lvl="3"/>
            <a:r>
              <a:rPr lang="es-ES"/>
              <a:t>Text</a:t>
            </a:r>
          </a:p>
          <a:p>
            <a:pPr lvl="4"/>
            <a:r>
              <a:rPr lang="es-ES"/>
              <a:t>Text</a:t>
            </a:r>
            <a:endParaRPr lang="en-US"/>
          </a:p>
        </p:txBody>
      </p:sp>
    </p:spTree>
    <p:extLst>
      <p:ext uri="{BB962C8B-B14F-4D97-AF65-F5344CB8AC3E}">
        <p14:creationId xmlns:p14="http://schemas.microsoft.com/office/powerpoint/2010/main" val="444230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SubTitle + Image">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628774" y="4768735"/>
            <a:ext cx="1011989" cy="273928"/>
          </a:xfrm>
          <a:prstGeom prst="rect">
            <a:avLst/>
          </a:prstGeom>
        </p:spPr>
        <p:txBody>
          <a:bodyPr anchor="ctr"/>
          <a:lstStyle>
            <a:lvl1pPr algn="r">
              <a:defRPr sz="800" b="0" i="0">
                <a:solidFill>
                  <a:schemeClr val="tx2"/>
                </a:solidFill>
                <a:latin typeface="Sofia Pro" panose="020B0000000000000000" pitchFamily="34" charset="77"/>
              </a:defRPr>
            </a:lvl1pPr>
          </a:lstStyle>
          <a:p>
            <a:fld id="{F7D45BCE-EDCC-9D41-A419-671D40456608}" type="slidenum">
              <a:rPr lang="en-US" smtClean="0"/>
              <a:pPr/>
              <a:t>‹#›</a:t>
            </a:fld>
            <a:endParaRPr lang="en-US"/>
          </a:p>
        </p:txBody>
      </p:sp>
      <p:sp>
        <p:nvSpPr>
          <p:cNvPr id="7" name="Content Placeholder 2">
            <a:extLst>
              <a:ext uri="{FF2B5EF4-FFF2-40B4-BE49-F238E27FC236}">
                <a16:creationId xmlns:a16="http://schemas.microsoft.com/office/drawing/2014/main" id="{6932ADF5-482C-E6EC-E934-4FD273E8E5B3}"/>
              </a:ext>
            </a:extLst>
          </p:cNvPr>
          <p:cNvSpPr>
            <a:spLocks noGrp="1"/>
          </p:cNvSpPr>
          <p:nvPr>
            <p:ph idx="1" hasCustomPrompt="1"/>
          </p:nvPr>
        </p:nvSpPr>
        <p:spPr>
          <a:xfrm>
            <a:off x="503237" y="1122864"/>
            <a:ext cx="8137525" cy="255262"/>
          </a:xfrm>
          <a:prstGeom prst="rect">
            <a:avLst/>
          </a:prstGeom>
        </p:spPr>
        <p:txBody>
          <a:bodyPr>
            <a:normAutofit/>
          </a:bodyPr>
          <a:lstStyle>
            <a:lvl1pPr marL="0" indent="0">
              <a:buFont typeface="Arial" panose="020B0604020202020204" pitchFamily="34" charset="0"/>
              <a:buNone/>
              <a:defRPr kumimoji="0" lang="en-US" sz="1100" b="0" i="0" u="none" strike="noStrike" kern="0" cap="none" spc="0" normalizeH="0" baseline="0" dirty="0">
                <a:ln>
                  <a:noFill/>
                </a:ln>
                <a:solidFill>
                  <a:srgbClr val="FFA400"/>
                </a:solidFill>
                <a:effectLst/>
                <a:uLnTx/>
                <a:uFillTx/>
                <a:latin typeface="SOFIAPRO-MEDIUM" panose="020B0000000000000000" pitchFamily="34" charset="77"/>
                <a:ea typeface="+mn-ea"/>
                <a:cs typeface="Arial"/>
              </a:defRPr>
            </a:lvl1pPr>
            <a:lvl2pPr marL="342900" indent="0">
              <a:buNone/>
              <a:defRPr/>
            </a:lvl2pPr>
            <a:lvl3pPr marL="685800" indent="0">
              <a:buNone/>
              <a:defRPr/>
            </a:lvl3pPr>
            <a:lvl4pPr marL="1028700" indent="0">
              <a:buNone/>
              <a:defRPr/>
            </a:lvl4pPr>
            <a:lvl5pPr marL="1371599" indent="0">
              <a:buNone/>
              <a:defRPr/>
            </a:lvl5pPr>
          </a:lstStyle>
          <a:p>
            <a:pPr marL="0" marR="0" lvl="0" indent="0" algn="just" defTabSz="914400" rtl="0" eaLnBrk="1" fontAlgn="auto" latinLnBrk="0" hangingPunct="1">
              <a:lnSpc>
                <a:spcPct val="100000"/>
              </a:lnSpc>
              <a:spcBef>
                <a:spcPts val="0"/>
              </a:spcBef>
              <a:spcAft>
                <a:spcPts val="600"/>
              </a:spcAft>
              <a:buClr>
                <a:srgbClr val="000000"/>
              </a:buClr>
              <a:buSzTx/>
              <a:buFont typeface="Arial"/>
              <a:buNone/>
              <a:tabLst/>
              <a:defRPr/>
            </a:pPr>
            <a:r>
              <a:rPr lang="en-US"/>
              <a:t>SUB-TITLE</a:t>
            </a:r>
          </a:p>
        </p:txBody>
      </p:sp>
      <p:sp>
        <p:nvSpPr>
          <p:cNvPr id="8" name="Título 7">
            <a:extLst>
              <a:ext uri="{FF2B5EF4-FFF2-40B4-BE49-F238E27FC236}">
                <a16:creationId xmlns:a16="http://schemas.microsoft.com/office/drawing/2014/main" id="{D0ABAB00-224F-9EA5-6F5C-08779EC8C47A}"/>
              </a:ext>
            </a:extLst>
          </p:cNvPr>
          <p:cNvSpPr>
            <a:spLocks noGrp="1"/>
          </p:cNvSpPr>
          <p:nvPr>
            <p:ph type="title" hasCustomPrompt="1"/>
          </p:nvPr>
        </p:nvSpPr>
        <p:spPr/>
        <p:txBody>
          <a:bodyPr/>
          <a:lstStyle/>
          <a:p>
            <a:r>
              <a:rPr lang="es-ES"/>
              <a:t>TITLE</a:t>
            </a:r>
            <a:endParaRPr lang="en-US"/>
          </a:p>
        </p:txBody>
      </p:sp>
      <p:sp>
        <p:nvSpPr>
          <p:cNvPr id="11" name="Marcador de texto 9">
            <a:extLst>
              <a:ext uri="{FF2B5EF4-FFF2-40B4-BE49-F238E27FC236}">
                <a16:creationId xmlns:a16="http://schemas.microsoft.com/office/drawing/2014/main" id="{BD3CE86D-5628-D3B4-8869-681CB8D19E64}"/>
              </a:ext>
            </a:extLst>
          </p:cNvPr>
          <p:cNvSpPr>
            <a:spLocks noGrp="1"/>
          </p:cNvSpPr>
          <p:nvPr>
            <p:ph type="body" sz="quarter" idx="16" hasCustomPrompt="1"/>
          </p:nvPr>
        </p:nvSpPr>
        <p:spPr>
          <a:xfrm>
            <a:off x="431800" y="458414"/>
            <a:ext cx="2778125" cy="195262"/>
          </a:xfrm>
          <a:prstGeom prst="rect">
            <a:avLst/>
          </a:prstGeom>
        </p:spPr>
        <p:txBody>
          <a:bodyPr>
            <a:noAutofit/>
          </a:bodyPr>
          <a:lstStyle>
            <a:lvl1pPr marL="0" indent="0">
              <a:buNone/>
              <a:defRPr sz="800" b="0" i="0">
                <a:solidFill>
                  <a:schemeClr val="bg2"/>
                </a:solidFill>
                <a:latin typeface="SOFIAPRO-MEDIUM" panose="020B0000000000000000" pitchFamily="34" charset="77"/>
              </a:defRPr>
            </a:lvl1pPr>
          </a:lstStyle>
          <a:p>
            <a:pPr lvl="0"/>
            <a:r>
              <a:rPr lang="es-ES"/>
              <a:t>SECTION</a:t>
            </a:r>
            <a:endParaRPr lang="en-US"/>
          </a:p>
        </p:txBody>
      </p:sp>
      <p:sp>
        <p:nvSpPr>
          <p:cNvPr id="4" name="Marcador de posición de imagen 2">
            <a:extLst>
              <a:ext uri="{FF2B5EF4-FFF2-40B4-BE49-F238E27FC236}">
                <a16:creationId xmlns:a16="http://schemas.microsoft.com/office/drawing/2014/main" id="{FF68308D-64DD-C282-250E-4EB13DF7C4D7}"/>
              </a:ext>
            </a:extLst>
          </p:cNvPr>
          <p:cNvSpPr>
            <a:spLocks noGrp="1"/>
          </p:cNvSpPr>
          <p:nvPr>
            <p:ph type="pic" sz="quarter" idx="17" hasCustomPrompt="1"/>
          </p:nvPr>
        </p:nvSpPr>
        <p:spPr>
          <a:xfrm>
            <a:off x="503238" y="1460500"/>
            <a:ext cx="8137525" cy="3200400"/>
          </a:xfrm>
          <a:prstGeom prst="rect">
            <a:avLst/>
          </a:prstGeom>
        </p:spPr>
        <p:txBody>
          <a:bodyPr/>
          <a:lstStyle>
            <a:lvl1pPr marL="0" indent="0">
              <a:buNone/>
              <a:defRPr>
                <a:solidFill>
                  <a:schemeClr val="tx2"/>
                </a:solidFill>
              </a:defRPr>
            </a:lvl1pPr>
          </a:lstStyle>
          <a:p>
            <a:r>
              <a:rPr lang="en-US"/>
              <a:t>Image</a:t>
            </a:r>
          </a:p>
        </p:txBody>
      </p:sp>
    </p:spTree>
    <p:extLst>
      <p:ext uri="{BB962C8B-B14F-4D97-AF65-F5344CB8AC3E}">
        <p14:creationId xmlns:p14="http://schemas.microsoft.com/office/powerpoint/2010/main" val="2700638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Image No SubTitle">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628774" y="4768735"/>
            <a:ext cx="1011989" cy="273928"/>
          </a:xfrm>
          <a:prstGeom prst="rect">
            <a:avLst/>
          </a:prstGeom>
        </p:spPr>
        <p:txBody>
          <a:bodyPr anchor="ctr"/>
          <a:lstStyle>
            <a:lvl1pPr algn="r">
              <a:defRPr sz="800" b="0" i="0">
                <a:solidFill>
                  <a:schemeClr val="tx2"/>
                </a:solidFill>
                <a:latin typeface="Sofia Pro" panose="020B0000000000000000" pitchFamily="34" charset="77"/>
              </a:defRPr>
            </a:lvl1pPr>
          </a:lstStyle>
          <a:p>
            <a:fld id="{F7D45BCE-EDCC-9D41-A419-671D40456608}" type="slidenum">
              <a:rPr lang="en-US" smtClean="0"/>
              <a:pPr/>
              <a:t>‹#›</a:t>
            </a:fld>
            <a:endParaRPr lang="en-US"/>
          </a:p>
        </p:txBody>
      </p:sp>
      <p:sp>
        <p:nvSpPr>
          <p:cNvPr id="8" name="Título 7">
            <a:extLst>
              <a:ext uri="{FF2B5EF4-FFF2-40B4-BE49-F238E27FC236}">
                <a16:creationId xmlns:a16="http://schemas.microsoft.com/office/drawing/2014/main" id="{D0ABAB00-224F-9EA5-6F5C-08779EC8C47A}"/>
              </a:ext>
            </a:extLst>
          </p:cNvPr>
          <p:cNvSpPr>
            <a:spLocks noGrp="1"/>
          </p:cNvSpPr>
          <p:nvPr>
            <p:ph type="title" hasCustomPrompt="1"/>
          </p:nvPr>
        </p:nvSpPr>
        <p:spPr/>
        <p:txBody>
          <a:bodyPr/>
          <a:lstStyle/>
          <a:p>
            <a:r>
              <a:rPr lang="es-ES"/>
              <a:t>TITLE</a:t>
            </a:r>
            <a:endParaRPr lang="en-US"/>
          </a:p>
        </p:txBody>
      </p:sp>
      <p:sp>
        <p:nvSpPr>
          <p:cNvPr id="11" name="Marcador de texto 9">
            <a:extLst>
              <a:ext uri="{FF2B5EF4-FFF2-40B4-BE49-F238E27FC236}">
                <a16:creationId xmlns:a16="http://schemas.microsoft.com/office/drawing/2014/main" id="{BD3CE86D-5628-D3B4-8869-681CB8D19E64}"/>
              </a:ext>
            </a:extLst>
          </p:cNvPr>
          <p:cNvSpPr>
            <a:spLocks noGrp="1"/>
          </p:cNvSpPr>
          <p:nvPr>
            <p:ph type="body" sz="quarter" idx="16" hasCustomPrompt="1"/>
          </p:nvPr>
        </p:nvSpPr>
        <p:spPr>
          <a:xfrm>
            <a:off x="431800" y="458414"/>
            <a:ext cx="2778125" cy="195262"/>
          </a:xfrm>
          <a:prstGeom prst="rect">
            <a:avLst/>
          </a:prstGeom>
        </p:spPr>
        <p:txBody>
          <a:bodyPr>
            <a:noAutofit/>
          </a:bodyPr>
          <a:lstStyle>
            <a:lvl1pPr marL="0" indent="0">
              <a:buNone/>
              <a:defRPr sz="800" b="0" i="0">
                <a:solidFill>
                  <a:schemeClr val="bg2"/>
                </a:solidFill>
                <a:latin typeface="SOFIAPRO-MEDIUM" panose="020B0000000000000000" pitchFamily="34" charset="77"/>
              </a:defRPr>
            </a:lvl1pPr>
          </a:lstStyle>
          <a:p>
            <a:pPr lvl="0"/>
            <a:r>
              <a:rPr lang="es-ES"/>
              <a:t>SECTION</a:t>
            </a:r>
            <a:endParaRPr lang="en-US"/>
          </a:p>
        </p:txBody>
      </p:sp>
      <p:sp>
        <p:nvSpPr>
          <p:cNvPr id="2" name="Marcador de posición de imagen 2">
            <a:extLst>
              <a:ext uri="{FF2B5EF4-FFF2-40B4-BE49-F238E27FC236}">
                <a16:creationId xmlns:a16="http://schemas.microsoft.com/office/drawing/2014/main" id="{22251B5E-07A6-FFD7-2543-123AE4EE6672}"/>
              </a:ext>
            </a:extLst>
          </p:cNvPr>
          <p:cNvSpPr>
            <a:spLocks noGrp="1"/>
          </p:cNvSpPr>
          <p:nvPr>
            <p:ph type="pic" sz="quarter" idx="17" hasCustomPrompt="1"/>
          </p:nvPr>
        </p:nvSpPr>
        <p:spPr>
          <a:xfrm>
            <a:off x="503238" y="1121710"/>
            <a:ext cx="8137525" cy="3539190"/>
          </a:xfrm>
          <a:prstGeom prst="rect">
            <a:avLst/>
          </a:prstGeom>
        </p:spPr>
        <p:txBody>
          <a:bodyPr/>
          <a:lstStyle>
            <a:lvl1pPr marL="0" indent="0">
              <a:buNone/>
              <a:defRPr>
                <a:solidFill>
                  <a:schemeClr val="tx2"/>
                </a:solidFill>
              </a:defRPr>
            </a:lvl1pPr>
          </a:lstStyle>
          <a:p>
            <a:r>
              <a:rPr lang="en-US"/>
              <a:t>Image</a:t>
            </a:r>
          </a:p>
        </p:txBody>
      </p:sp>
    </p:spTree>
    <p:extLst>
      <p:ext uri="{BB962C8B-B14F-4D97-AF65-F5344CB8AC3E}">
        <p14:creationId xmlns:p14="http://schemas.microsoft.com/office/powerpoint/2010/main" val="806211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lider">
    <p:bg>
      <p:bgPr>
        <a:solidFill>
          <a:schemeClr val="tx2"/>
        </a:solid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DF70940B-3AC1-B3B2-AC46-BDB45AAAAC82}"/>
              </a:ext>
            </a:extLst>
          </p:cNvPr>
          <p:cNvPicPr>
            <a:picLocks noChangeAspect="1"/>
          </p:cNvPicPr>
          <p:nvPr userDrawn="1"/>
        </p:nvPicPr>
        <p:blipFill>
          <a:blip r:embed="rId2"/>
          <a:srcRect/>
          <a:stretch/>
        </p:blipFill>
        <p:spPr>
          <a:xfrm>
            <a:off x="4639722" y="581909"/>
            <a:ext cx="4052711" cy="4052711"/>
          </a:xfrm>
          <a:prstGeom prst="rect">
            <a:avLst/>
          </a:prstGeom>
        </p:spPr>
      </p:pic>
      <p:pic>
        <p:nvPicPr>
          <p:cNvPr id="8" name="Imagen 7" descr="Icono&#10;&#10;Descripción generada automáticamente">
            <a:extLst>
              <a:ext uri="{FF2B5EF4-FFF2-40B4-BE49-F238E27FC236}">
                <a16:creationId xmlns:a16="http://schemas.microsoft.com/office/drawing/2014/main" id="{763BA412-BE5F-CFAE-B0E0-CD128C260ECC}"/>
              </a:ext>
            </a:extLst>
          </p:cNvPr>
          <p:cNvPicPr>
            <a:picLocks noChangeAspect="1"/>
          </p:cNvPicPr>
          <p:nvPr userDrawn="1"/>
        </p:nvPicPr>
        <p:blipFill>
          <a:blip r:embed="rId3"/>
          <a:stretch>
            <a:fillRect/>
          </a:stretch>
        </p:blipFill>
        <p:spPr>
          <a:xfrm>
            <a:off x="857412" y="2337059"/>
            <a:ext cx="542408" cy="542408"/>
          </a:xfrm>
          <a:prstGeom prst="rect">
            <a:avLst/>
          </a:prstGeom>
        </p:spPr>
      </p:pic>
      <p:sp>
        <p:nvSpPr>
          <p:cNvPr id="2" name="Marcador de texto 35">
            <a:extLst>
              <a:ext uri="{FF2B5EF4-FFF2-40B4-BE49-F238E27FC236}">
                <a16:creationId xmlns:a16="http://schemas.microsoft.com/office/drawing/2014/main" id="{11F26058-6425-58B5-D525-70CB55890821}"/>
              </a:ext>
            </a:extLst>
          </p:cNvPr>
          <p:cNvSpPr>
            <a:spLocks noGrp="1"/>
          </p:cNvSpPr>
          <p:nvPr>
            <p:ph type="body" sz="quarter" idx="11" hasCustomPrompt="1"/>
          </p:nvPr>
        </p:nvSpPr>
        <p:spPr>
          <a:xfrm>
            <a:off x="1390812" y="2185124"/>
            <a:ext cx="3782309" cy="883547"/>
          </a:xfrm>
          <a:prstGeom prst="rect">
            <a:avLst/>
          </a:prstGeom>
        </p:spPr>
        <p:txBody>
          <a:bodyPr anchor="ctr"/>
          <a:lstStyle>
            <a:lvl1pPr marL="0" indent="0">
              <a:buNone/>
              <a:defRPr sz="1800" b="1" i="0">
                <a:solidFill>
                  <a:schemeClr val="bg1"/>
                </a:solidFill>
                <a:latin typeface="Urbanist ExtraBold" pitchFamily="2" charset="77"/>
                <a:ea typeface="Urbanist ExtraBold" pitchFamily="2" charset="77"/>
                <a:cs typeface="Urbanist ExtraBold" pitchFamily="2" charset="77"/>
              </a:defRPr>
            </a:lvl1pPr>
          </a:lstStyle>
          <a:p>
            <a:pPr lvl="0"/>
            <a:r>
              <a:rPr lang="en-US"/>
              <a:t>Slider Title Here</a:t>
            </a:r>
          </a:p>
        </p:txBody>
      </p:sp>
    </p:spTree>
    <p:extLst>
      <p:ext uri="{BB962C8B-B14F-4D97-AF65-F5344CB8AC3E}">
        <p14:creationId xmlns:p14="http://schemas.microsoft.com/office/powerpoint/2010/main" val="34362733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DO Image">
    <p:bg>
      <p:bgPr>
        <a:solidFill>
          <a:schemeClr val="bg1"/>
        </a:solid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56EE8CD-A4E7-E933-D36F-84B0A63CBEFD}"/>
              </a:ext>
            </a:extLst>
          </p:cNvPr>
          <p:cNvPicPr>
            <a:picLocks noChangeAspect="1"/>
          </p:cNvPicPr>
          <p:nvPr userDrawn="1"/>
        </p:nvPicPr>
        <p:blipFill rotWithShape="1">
          <a:blip r:embed="rId2"/>
          <a:srcRect l="24073" t="184" r="36451" b="628"/>
          <a:stretch/>
        </p:blipFill>
        <p:spPr>
          <a:xfrm>
            <a:off x="0" y="1677"/>
            <a:ext cx="3070459" cy="5143411"/>
          </a:xfrm>
          <a:prstGeom prst="rect">
            <a:avLst/>
          </a:prstGeom>
        </p:spPr>
      </p:pic>
      <p:sp>
        <p:nvSpPr>
          <p:cNvPr id="11" name="Marcador de texto 9">
            <a:extLst>
              <a:ext uri="{FF2B5EF4-FFF2-40B4-BE49-F238E27FC236}">
                <a16:creationId xmlns:a16="http://schemas.microsoft.com/office/drawing/2014/main" id="{43D298BB-ADCB-C551-5A90-5742BA6F4455}"/>
              </a:ext>
            </a:extLst>
          </p:cNvPr>
          <p:cNvSpPr>
            <a:spLocks noGrp="1"/>
          </p:cNvSpPr>
          <p:nvPr>
            <p:ph type="body" sz="quarter" idx="11" hasCustomPrompt="1"/>
          </p:nvPr>
        </p:nvSpPr>
        <p:spPr>
          <a:xfrm>
            <a:off x="3808245" y="1514099"/>
            <a:ext cx="4576712" cy="461665"/>
          </a:xfrm>
          <a:prstGeom prst="rect">
            <a:avLst/>
          </a:prstGeom>
        </p:spPr>
        <p:txBody>
          <a:bodyPr>
            <a:normAutofit/>
          </a:bodyPr>
          <a:lstStyle>
            <a:lvl1pPr marL="0" indent="0" algn="ctr">
              <a:buNone/>
              <a:defRPr lang="en-US" sz="2400" b="1" i="0" kern="1200" dirty="0">
                <a:solidFill>
                  <a:srgbClr val="FFA400"/>
                </a:solidFill>
                <a:latin typeface="Urbanist ExtraBold" pitchFamily="2" charset="77"/>
                <a:ea typeface="Urbanist ExtraBold" pitchFamily="2" charset="77"/>
                <a:cs typeface="Urbanist ExtraBold" pitchFamily="2" charset="77"/>
              </a:defRPr>
            </a:lvl1pPr>
          </a:lstStyle>
          <a:p>
            <a:pPr lvl="0"/>
            <a:r>
              <a:rPr lang="en-US"/>
              <a:t>TITLE</a:t>
            </a:r>
          </a:p>
        </p:txBody>
      </p:sp>
      <p:sp>
        <p:nvSpPr>
          <p:cNvPr id="16" name="Marcador de texto 12">
            <a:extLst>
              <a:ext uri="{FF2B5EF4-FFF2-40B4-BE49-F238E27FC236}">
                <a16:creationId xmlns:a16="http://schemas.microsoft.com/office/drawing/2014/main" id="{4C4AD68A-7098-1C2B-ABD6-CBE78534FCB6}"/>
              </a:ext>
            </a:extLst>
          </p:cNvPr>
          <p:cNvSpPr>
            <a:spLocks noGrp="1"/>
          </p:cNvSpPr>
          <p:nvPr>
            <p:ph type="body" sz="quarter" idx="12" hasCustomPrompt="1"/>
          </p:nvPr>
        </p:nvSpPr>
        <p:spPr>
          <a:xfrm>
            <a:off x="3808245" y="2254416"/>
            <a:ext cx="4576712" cy="1636713"/>
          </a:xfrm>
          <a:prstGeom prst="rect">
            <a:avLst/>
          </a:prstGeom>
        </p:spPr>
        <p:txBody>
          <a:bodyPr>
            <a:normAutofit/>
          </a:bodyPr>
          <a:lstStyle>
            <a:lvl1pPr marL="0" indent="0" algn="ctr">
              <a:buNone/>
              <a:defRPr sz="1600" b="0" i="0">
                <a:solidFill>
                  <a:schemeClr val="tx2"/>
                </a:solidFill>
                <a:latin typeface="Urbanist" pitchFamily="2" charset="77"/>
                <a:ea typeface="Urbanist" pitchFamily="2" charset="77"/>
                <a:cs typeface="Urbanist" pitchFamily="2" charset="77"/>
              </a:defRPr>
            </a:lvl1pPr>
          </a:lstStyle>
          <a:p>
            <a:pPr lvl="0"/>
            <a:r>
              <a:rPr lang="en-US"/>
              <a:t>Text</a:t>
            </a:r>
          </a:p>
        </p:txBody>
      </p:sp>
      <p:sp>
        <p:nvSpPr>
          <p:cNvPr id="21" name="Rectángulo 20">
            <a:extLst>
              <a:ext uri="{FF2B5EF4-FFF2-40B4-BE49-F238E27FC236}">
                <a16:creationId xmlns:a16="http://schemas.microsoft.com/office/drawing/2014/main" id="{19C421E6-0F8A-BA75-7513-894C084B43A1}"/>
              </a:ext>
            </a:extLst>
          </p:cNvPr>
          <p:cNvSpPr/>
          <p:nvPr userDrawn="1"/>
        </p:nvSpPr>
        <p:spPr>
          <a:xfrm>
            <a:off x="0" y="1588"/>
            <a:ext cx="3045600" cy="5143500"/>
          </a:xfrm>
          <a:prstGeom prst="rect">
            <a:avLst/>
          </a:prstGeom>
          <a:gradFill>
            <a:gsLst>
              <a:gs pos="0">
                <a:srgbClr val="54C8E8">
                  <a:alpha val="27000"/>
                </a:srgbClr>
              </a:gs>
              <a:gs pos="50000">
                <a:srgbClr val="A5E1F3">
                  <a:alpha val="46157"/>
                </a:srgbClr>
              </a:gs>
              <a:gs pos="100000">
                <a:schemeClr val="accent1">
                  <a:lumMod val="5000"/>
                  <a:lumOff val="95000"/>
                  <a:alpha val="70394"/>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pic>
        <p:nvPicPr>
          <p:cNvPr id="19" name="Imagen 18" descr="Imagen que contiene Icono&#10;&#10;Descripción generada automáticamente">
            <a:extLst>
              <a:ext uri="{FF2B5EF4-FFF2-40B4-BE49-F238E27FC236}">
                <a16:creationId xmlns:a16="http://schemas.microsoft.com/office/drawing/2014/main" id="{1F27C948-1E38-DACD-BD25-769446FE5E17}"/>
              </a:ext>
            </a:extLst>
          </p:cNvPr>
          <p:cNvPicPr>
            <a:picLocks noChangeAspect="1"/>
          </p:cNvPicPr>
          <p:nvPr userDrawn="1"/>
        </p:nvPicPr>
        <p:blipFill rotWithShape="1">
          <a:blip r:embed="rId3"/>
          <a:srcRect b="22205"/>
          <a:stretch/>
        </p:blipFill>
        <p:spPr>
          <a:xfrm>
            <a:off x="2431972" y="550"/>
            <a:ext cx="1018131" cy="5142950"/>
          </a:xfrm>
          <a:prstGeom prst="rect">
            <a:avLst/>
          </a:prstGeom>
        </p:spPr>
      </p:pic>
      <p:sp>
        <p:nvSpPr>
          <p:cNvPr id="22" name="Slide Number Placeholder 5">
            <a:extLst>
              <a:ext uri="{FF2B5EF4-FFF2-40B4-BE49-F238E27FC236}">
                <a16:creationId xmlns:a16="http://schemas.microsoft.com/office/drawing/2014/main" id="{DAE561C5-CD4B-5373-7C15-540FA47BECD3}"/>
              </a:ext>
            </a:extLst>
          </p:cNvPr>
          <p:cNvSpPr>
            <a:spLocks noGrp="1"/>
          </p:cNvSpPr>
          <p:nvPr>
            <p:ph type="sldNum" sz="quarter" idx="13"/>
          </p:nvPr>
        </p:nvSpPr>
        <p:spPr>
          <a:xfrm>
            <a:off x="7628774" y="4768735"/>
            <a:ext cx="1011989" cy="273928"/>
          </a:xfrm>
          <a:prstGeom prst="rect">
            <a:avLst/>
          </a:prstGeom>
        </p:spPr>
        <p:txBody>
          <a:bodyPr anchor="ctr"/>
          <a:lstStyle>
            <a:lvl1pPr algn="r">
              <a:defRPr sz="800" b="0" i="0">
                <a:solidFill>
                  <a:schemeClr val="tx2"/>
                </a:solidFill>
                <a:latin typeface="Urbanist" pitchFamily="2" charset="77"/>
                <a:ea typeface="Urbanist" pitchFamily="2" charset="77"/>
                <a:cs typeface="Urbanist" pitchFamily="2" charset="77"/>
              </a:defRPr>
            </a:lvl1pPr>
          </a:lstStyle>
          <a:p>
            <a:fld id="{F7D45BCE-EDCC-9D41-A419-671D40456608}" type="slidenum">
              <a:rPr lang="en-US" smtClean="0"/>
              <a:pPr/>
              <a:t>‹#›</a:t>
            </a:fld>
            <a:endParaRPr lang="en-US"/>
          </a:p>
        </p:txBody>
      </p:sp>
    </p:spTree>
    <p:extLst>
      <p:ext uri="{BB962C8B-B14F-4D97-AF65-F5344CB8AC3E}">
        <p14:creationId xmlns:p14="http://schemas.microsoft.com/office/powerpoint/2010/main" val="705345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r2">
    <p:bg>
      <p:bgPr>
        <a:solidFill>
          <a:schemeClr val="bg1"/>
        </a:solidFill>
        <a:effectLst/>
      </p:bgPr>
    </p:bg>
    <p:spTree>
      <p:nvGrpSpPr>
        <p:cNvPr id="1" name=""/>
        <p:cNvGrpSpPr/>
        <p:nvPr/>
      </p:nvGrpSpPr>
      <p:grpSpPr>
        <a:xfrm>
          <a:off x="0" y="0"/>
          <a:ext cx="0" cy="0"/>
          <a:chOff x="0" y="0"/>
          <a:chExt cx="0" cy="0"/>
        </a:xfrm>
      </p:grpSpPr>
      <p:grpSp>
        <p:nvGrpSpPr>
          <p:cNvPr id="811" name="Grupo 810">
            <a:extLst>
              <a:ext uri="{FF2B5EF4-FFF2-40B4-BE49-F238E27FC236}">
                <a16:creationId xmlns:a16="http://schemas.microsoft.com/office/drawing/2014/main" id="{03CDA43F-A839-216E-2151-9F3BF6541337}"/>
              </a:ext>
            </a:extLst>
          </p:cNvPr>
          <p:cNvGrpSpPr/>
          <p:nvPr userDrawn="1"/>
        </p:nvGrpSpPr>
        <p:grpSpPr>
          <a:xfrm>
            <a:off x="121288" y="155763"/>
            <a:ext cx="8940894" cy="4800448"/>
            <a:chOff x="121288" y="155763"/>
            <a:chExt cx="8940894" cy="4800448"/>
          </a:xfrm>
        </p:grpSpPr>
        <p:grpSp>
          <p:nvGrpSpPr>
            <p:cNvPr id="812" name="Grupo 811">
              <a:extLst>
                <a:ext uri="{FF2B5EF4-FFF2-40B4-BE49-F238E27FC236}">
                  <a16:creationId xmlns:a16="http://schemas.microsoft.com/office/drawing/2014/main" id="{3E5F9E99-A687-E2D6-C007-0DFAA8678141}"/>
                </a:ext>
              </a:extLst>
            </p:cNvPr>
            <p:cNvGrpSpPr/>
            <p:nvPr/>
          </p:nvGrpSpPr>
          <p:grpSpPr>
            <a:xfrm>
              <a:off x="121288" y="155763"/>
              <a:ext cx="8937813" cy="2167943"/>
              <a:chOff x="121288" y="155763"/>
              <a:chExt cx="8937813" cy="2167943"/>
            </a:xfrm>
          </p:grpSpPr>
          <p:grpSp>
            <p:nvGrpSpPr>
              <p:cNvPr id="1235" name="Grupo 1234">
                <a:extLst>
                  <a:ext uri="{FF2B5EF4-FFF2-40B4-BE49-F238E27FC236}">
                    <a16:creationId xmlns:a16="http://schemas.microsoft.com/office/drawing/2014/main" id="{3642ED26-A3CF-7E1A-5D88-8A482B704176}"/>
                  </a:ext>
                </a:extLst>
              </p:cNvPr>
              <p:cNvGrpSpPr/>
              <p:nvPr/>
            </p:nvGrpSpPr>
            <p:grpSpPr>
              <a:xfrm>
                <a:off x="121288" y="162555"/>
                <a:ext cx="2132978" cy="2161151"/>
                <a:chOff x="858563" y="2621791"/>
                <a:chExt cx="2132978" cy="2161151"/>
              </a:xfrm>
              <a:solidFill>
                <a:srgbClr val="FFA400"/>
              </a:solidFill>
            </p:grpSpPr>
            <p:grpSp>
              <p:nvGrpSpPr>
                <p:cNvPr id="1517" name="Grupo 1516">
                  <a:extLst>
                    <a:ext uri="{FF2B5EF4-FFF2-40B4-BE49-F238E27FC236}">
                      <a16:creationId xmlns:a16="http://schemas.microsoft.com/office/drawing/2014/main" id="{187512BA-8C28-4BE4-9163-CE11856D9AB0}"/>
                    </a:ext>
                  </a:extLst>
                </p:cNvPr>
                <p:cNvGrpSpPr/>
                <p:nvPr/>
              </p:nvGrpSpPr>
              <p:grpSpPr>
                <a:xfrm>
                  <a:off x="858563" y="2858742"/>
                  <a:ext cx="2132978" cy="28596"/>
                  <a:chOff x="852356" y="2083273"/>
                  <a:chExt cx="2132978" cy="28596"/>
                </a:xfrm>
                <a:grpFill/>
              </p:grpSpPr>
              <p:sp>
                <p:nvSpPr>
                  <p:cNvPr id="1608" name="Elipse 1607">
                    <a:extLst>
                      <a:ext uri="{FF2B5EF4-FFF2-40B4-BE49-F238E27FC236}">
                        <a16:creationId xmlns:a16="http://schemas.microsoft.com/office/drawing/2014/main" id="{CFDE2509-FCFE-5ED7-5A4B-560CC5925A54}"/>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609" name="Elipse 1608">
                    <a:extLst>
                      <a:ext uri="{FF2B5EF4-FFF2-40B4-BE49-F238E27FC236}">
                        <a16:creationId xmlns:a16="http://schemas.microsoft.com/office/drawing/2014/main" id="{557586EE-4D55-2DA4-1A55-9F2099D8AFCF}"/>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610" name="Elipse 1609">
                    <a:extLst>
                      <a:ext uri="{FF2B5EF4-FFF2-40B4-BE49-F238E27FC236}">
                        <a16:creationId xmlns:a16="http://schemas.microsoft.com/office/drawing/2014/main" id="{64CA0A0D-FF44-F397-9AA2-807243847136}"/>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611" name="Elipse 1610">
                    <a:extLst>
                      <a:ext uri="{FF2B5EF4-FFF2-40B4-BE49-F238E27FC236}">
                        <a16:creationId xmlns:a16="http://schemas.microsoft.com/office/drawing/2014/main" id="{2150DC72-BAEE-8F4F-9181-BCB1B540BDDE}"/>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612" name="Elipse 1611">
                    <a:extLst>
                      <a:ext uri="{FF2B5EF4-FFF2-40B4-BE49-F238E27FC236}">
                        <a16:creationId xmlns:a16="http://schemas.microsoft.com/office/drawing/2014/main" id="{87B67191-61B9-E895-094E-389154D81901}"/>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613" name="Elipse 1612">
                    <a:extLst>
                      <a:ext uri="{FF2B5EF4-FFF2-40B4-BE49-F238E27FC236}">
                        <a16:creationId xmlns:a16="http://schemas.microsoft.com/office/drawing/2014/main" id="{B60C6C77-7751-2B2E-E956-E07905DB20AD}"/>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614" name="Elipse 1613">
                    <a:extLst>
                      <a:ext uri="{FF2B5EF4-FFF2-40B4-BE49-F238E27FC236}">
                        <a16:creationId xmlns:a16="http://schemas.microsoft.com/office/drawing/2014/main" id="{C8F7A984-0442-2D12-CD38-F7B517CA4829}"/>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615" name="Elipse 1614">
                    <a:extLst>
                      <a:ext uri="{FF2B5EF4-FFF2-40B4-BE49-F238E27FC236}">
                        <a16:creationId xmlns:a16="http://schemas.microsoft.com/office/drawing/2014/main" id="{B5B1A69B-D961-A2DB-E877-1090E5E9FD3F}"/>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616" name="Elipse 1615">
                    <a:extLst>
                      <a:ext uri="{FF2B5EF4-FFF2-40B4-BE49-F238E27FC236}">
                        <a16:creationId xmlns:a16="http://schemas.microsoft.com/office/drawing/2014/main" id="{79F6364F-A0E8-ABDA-E967-6820E4EF3708}"/>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518" name="Grupo 1517">
                  <a:extLst>
                    <a:ext uri="{FF2B5EF4-FFF2-40B4-BE49-F238E27FC236}">
                      <a16:creationId xmlns:a16="http://schemas.microsoft.com/office/drawing/2014/main" id="{2B5D0602-96B4-0F54-6FD0-94AB607024D4}"/>
                    </a:ext>
                  </a:extLst>
                </p:cNvPr>
                <p:cNvGrpSpPr/>
                <p:nvPr/>
              </p:nvGrpSpPr>
              <p:grpSpPr>
                <a:xfrm>
                  <a:off x="858563" y="3095693"/>
                  <a:ext cx="2132978" cy="28596"/>
                  <a:chOff x="852356" y="2083273"/>
                  <a:chExt cx="2132978" cy="28596"/>
                </a:xfrm>
                <a:grpFill/>
              </p:grpSpPr>
              <p:sp>
                <p:nvSpPr>
                  <p:cNvPr id="1599" name="Elipse 1598">
                    <a:extLst>
                      <a:ext uri="{FF2B5EF4-FFF2-40B4-BE49-F238E27FC236}">
                        <a16:creationId xmlns:a16="http://schemas.microsoft.com/office/drawing/2014/main" id="{CDED953A-3056-5FEF-8595-428E50DE230C}"/>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600" name="Elipse 1599">
                    <a:extLst>
                      <a:ext uri="{FF2B5EF4-FFF2-40B4-BE49-F238E27FC236}">
                        <a16:creationId xmlns:a16="http://schemas.microsoft.com/office/drawing/2014/main" id="{0A7F33C8-FEC4-3145-E43F-3A7B855C2ECD}"/>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601" name="Elipse 1600">
                    <a:extLst>
                      <a:ext uri="{FF2B5EF4-FFF2-40B4-BE49-F238E27FC236}">
                        <a16:creationId xmlns:a16="http://schemas.microsoft.com/office/drawing/2014/main" id="{71AB67A2-ED5D-7777-352E-0417D677A338}"/>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602" name="Elipse 1601">
                    <a:extLst>
                      <a:ext uri="{FF2B5EF4-FFF2-40B4-BE49-F238E27FC236}">
                        <a16:creationId xmlns:a16="http://schemas.microsoft.com/office/drawing/2014/main" id="{23E87DAB-DA22-9F35-3A59-D3498637BE55}"/>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603" name="Elipse 1602">
                    <a:extLst>
                      <a:ext uri="{FF2B5EF4-FFF2-40B4-BE49-F238E27FC236}">
                        <a16:creationId xmlns:a16="http://schemas.microsoft.com/office/drawing/2014/main" id="{B42F6CCF-8C7A-7983-6E7C-58A01939F005}"/>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604" name="Elipse 1603">
                    <a:extLst>
                      <a:ext uri="{FF2B5EF4-FFF2-40B4-BE49-F238E27FC236}">
                        <a16:creationId xmlns:a16="http://schemas.microsoft.com/office/drawing/2014/main" id="{86688772-E08D-76E3-0013-AA58083524E6}"/>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605" name="Elipse 1604">
                    <a:extLst>
                      <a:ext uri="{FF2B5EF4-FFF2-40B4-BE49-F238E27FC236}">
                        <a16:creationId xmlns:a16="http://schemas.microsoft.com/office/drawing/2014/main" id="{1CFEF484-648A-39BC-28DE-C3D0AAC5A193}"/>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606" name="Elipse 1605">
                    <a:extLst>
                      <a:ext uri="{FF2B5EF4-FFF2-40B4-BE49-F238E27FC236}">
                        <a16:creationId xmlns:a16="http://schemas.microsoft.com/office/drawing/2014/main" id="{D450ADE9-6982-0825-4800-44E0E387D234}"/>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607" name="Elipse 1606">
                    <a:extLst>
                      <a:ext uri="{FF2B5EF4-FFF2-40B4-BE49-F238E27FC236}">
                        <a16:creationId xmlns:a16="http://schemas.microsoft.com/office/drawing/2014/main" id="{CBA5DEC4-ABAB-B826-BE7F-66F1C432624F}"/>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519" name="Grupo 1518">
                  <a:extLst>
                    <a:ext uri="{FF2B5EF4-FFF2-40B4-BE49-F238E27FC236}">
                      <a16:creationId xmlns:a16="http://schemas.microsoft.com/office/drawing/2014/main" id="{58B6D12D-29F8-5799-56D2-756F51EEFA49}"/>
                    </a:ext>
                  </a:extLst>
                </p:cNvPr>
                <p:cNvGrpSpPr/>
                <p:nvPr/>
              </p:nvGrpSpPr>
              <p:grpSpPr>
                <a:xfrm>
                  <a:off x="858563" y="3332644"/>
                  <a:ext cx="2132978" cy="28596"/>
                  <a:chOff x="852356" y="2083273"/>
                  <a:chExt cx="2132978" cy="28596"/>
                </a:xfrm>
                <a:grpFill/>
              </p:grpSpPr>
              <p:sp>
                <p:nvSpPr>
                  <p:cNvPr id="1590" name="Elipse 1589">
                    <a:extLst>
                      <a:ext uri="{FF2B5EF4-FFF2-40B4-BE49-F238E27FC236}">
                        <a16:creationId xmlns:a16="http://schemas.microsoft.com/office/drawing/2014/main" id="{029CB5A1-5ADE-D218-0D57-96DC6550A492}"/>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91" name="Elipse 1590">
                    <a:extLst>
                      <a:ext uri="{FF2B5EF4-FFF2-40B4-BE49-F238E27FC236}">
                        <a16:creationId xmlns:a16="http://schemas.microsoft.com/office/drawing/2014/main" id="{3A9BDC59-B280-8EC8-D365-B83DFA484814}"/>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92" name="Elipse 1591">
                    <a:extLst>
                      <a:ext uri="{FF2B5EF4-FFF2-40B4-BE49-F238E27FC236}">
                        <a16:creationId xmlns:a16="http://schemas.microsoft.com/office/drawing/2014/main" id="{C1B6B088-4FAF-F8C2-1251-46F21DDE2C76}"/>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93" name="Elipse 1592">
                    <a:extLst>
                      <a:ext uri="{FF2B5EF4-FFF2-40B4-BE49-F238E27FC236}">
                        <a16:creationId xmlns:a16="http://schemas.microsoft.com/office/drawing/2014/main" id="{8AF1A94B-AAA7-BD88-AE36-2CC9ED9DFF57}"/>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94" name="Elipse 1593">
                    <a:extLst>
                      <a:ext uri="{FF2B5EF4-FFF2-40B4-BE49-F238E27FC236}">
                        <a16:creationId xmlns:a16="http://schemas.microsoft.com/office/drawing/2014/main" id="{601ED6A2-A3B1-CD48-3BB9-4087175981BD}"/>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95" name="Elipse 1594">
                    <a:extLst>
                      <a:ext uri="{FF2B5EF4-FFF2-40B4-BE49-F238E27FC236}">
                        <a16:creationId xmlns:a16="http://schemas.microsoft.com/office/drawing/2014/main" id="{B76D0E62-7E3B-DA24-C8A8-71B28221AC13}"/>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96" name="Elipse 1595">
                    <a:extLst>
                      <a:ext uri="{FF2B5EF4-FFF2-40B4-BE49-F238E27FC236}">
                        <a16:creationId xmlns:a16="http://schemas.microsoft.com/office/drawing/2014/main" id="{A6886BEA-4208-2EE6-75AA-0B174C0ADDAB}"/>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97" name="Elipse 1596">
                    <a:extLst>
                      <a:ext uri="{FF2B5EF4-FFF2-40B4-BE49-F238E27FC236}">
                        <a16:creationId xmlns:a16="http://schemas.microsoft.com/office/drawing/2014/main" id="{AE3AFEF4-1C00-5C6B-9193-BB795876526F}"/>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98" name="Elipse 1597">
                    <a:extLst>
                      <a:ext uri="{FF2B5EF4-FFF2-40B4-BE49-F238E27FC236}">
                        <a16:creationId xmlns:a16="http://schemas.microsoft.com/office/drawing/2014/main" id="{E7B22DD5-614E-EB8F-CB81-5875CC040DB4}"/>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520" name="Grupo 1519">
                  <a:extLst>
                    <a:ext uri="{FF2B5EF4-FFF2-40B4-BE49-F238E27FC236}">
                      <a16:creationId xmlns:a16="http://schemas.microsoft.com/office/drawing/2014/main" id="{C54360A9-EE5F-BCE6-D9FC-9942ED3EDC89}"/>
                    </a:ext>
                  </a:extLst>
                </p:cNvPr>
                <p:cNvGrpSpPr/>
                <p:nvPr/>
              </p:nvGrpSpPr>
              <p:grpSpPr>
                <a:xfrm>
                  <a:off x="858563" y="3569595"/>
                  <a:ext cx="2132978" cy="28596"/>
                  <a:chOff x="852356" y="2083273"/>
                  <a:chExt cx="2132978" cy="28596"/>
                </a:xfrm>
                <a:grpFill/>
              </p:grpSpPr>
              <p:sp>
                <p:nvSpPr>
                  <p:cNvPr id="1581" name="Elipse 1580">
                    <a:extLst>
                      <a:ext uri="{FF2B5EF4-FFF2-40B4-BE49-F238E27FC236}">
                        <a16:creationId xmlns:a16="http://schemas.microsoft.com/office/drawing/2014/main" id="{B528EE45-EAF6-574A-638F-30395B76F6CB}"/>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82" name="Elipse 1581">
                    <a:extLst>
                      <a:ext uri="{FF2B5EF4-FFF2-40B4-BE49-F238E27FC236}">
                        <a16:creationId xmlns:a16="http://schemas.microsoft.com/office/drawing/2014/main" id="{0D9C1CA9-146F-766E-6918-DFE2B8B2849E}"/>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83" name="Elipse 1582">
                    <a:extLst>
                      <a:ext uri="{FF2B5EF4-FFF2-40B4-BE49-F238E27FC236}">
                        <a16:creationId xmlns:a16="http://schemas.microsoft.com/office/drawing/2014/main" id="{A2A7DCB1-E0A9-72A9-7CDD-A7EE7E25EF1B}"/>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84" name="Elipse 1583">
                    <a:extLst>
                      <a:ext uri="{FF2B5EF4-FFF2-40B4-BE49-F238E27FC236}">
                        <a16:creationId xmlns:a16="http://schemas.microsoft.com/office/drawing/2014/main" id="{95677815-BC3E-CB28-DFC6-3C8E8761A661}"/>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85" name="Elipse 1584">
                    <a:extLst>
                      <a:ext uri="{FF2B5EF4-FFF2-40B4-BE49-F238E27FC236}">
                        <a16:creationId xmlns:a16="http://schemas.microsoft.com/office/drawing/2014/main" id="{2F2627B1-1737-BCFE-4C74-2B5158B8108D}"/>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86" name="Elipse 1585">
                    <a:extLst>
                      <a:ext uri="{FF2B5EF4-FFF2-40B4-BE49-F238E27FC236}">
                        <a16:creationId xmlns:a16="http://schemas.microsoft.com/office/drawing/2014/main" id="{B01623BF-B766-82B6-5709-7449CB509135}"/>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87" name="Elipse 1586">
                    <a:extLst>
                      <a:ext uri="{FF2B5EF4-FFF2-40B4-BE49-F238E27FC236}">
                        <a16:creationId xmlns:a16="http://schemas.microsoft.com/office/drawing/2014/main" id="{19B946A8-4DD3-BAB9-6193-3B8906E62517}"/>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88" name="Elipse 1587">
                    <a:extLst>
                      <a:ext uri="{FF2B5EF4-FFF2-40B4-BE49-F238E27FC236}">
                        <a16:creationId xmlns:a16="http://schemas.microsoft.com/office/drawing/2014/main" id="{065BE38B-1ABC-F264-9802-80B9BD9F5F7B}"/>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89" name="Elipse 1588">
                    <a:extLst>
                      <a:ext uri="{FF2B5EF4-FFF2-40B4-BE49-F238E27FC236}">
                        <a16:creationId xmlns:a16="http://schemas.microsoft.com/office/drawing/2014/main" id="{4067878A-DC17-5528-BF92-FCE5BB528027}"/>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521" name="Grupo 1520">
                  <a:extLst>
                    <a:ext uri="{FF2B5EF4-FFF2-40B4-BE49-F238E27FC236}">
                      <a16:creationId xmlns:a16="http://schemas.microsoft.com/office/drawing/2014/main" id="{8C35A0A0-865F-F0AE-F011-2A1307210413}"/>
                    </a:ext>
                  </a:extLst>
                </p:cNvPr>
                <p:cNvGrpSpPr/>
                <p:nvPr/>
              </p:nvGrpSpPr>
              <p:grpSpPr>
                <a:xfrm>
                  <a:off x="858563" y="3806546"/>
                  <a:ext cx="2132978" cy="28596"/>
                  <a:chOff x="852356" y="2083273"/>
                  <a:chExt cx="2132978" cy="28596"/>
                </a:xfrm>
                <a:grpFill/>
              </p:grpSpPr>
              <p:sp>
                <p:nvSpPr>
                  <p:cNvPr id="1572" name="Elipse 1571">
                    <a:extLst>
                      <a:ext uri="{FF2B5EF4-FFF2-40B4-BE49-F238E27FC236}">
                        <a16:creationId xmlns:a16="http://schemas.microsoft.com/office/drawing/2014/main" id="{E8EE8C5E-7856-AC39-AF68-B97BE3D6D5D5}"/>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73" name="Elipse 1572">
                    <a:extLst>
                      <a:ext uri="{FF2B5EF4-FFF2-40B4-BE49-F238E27FC236}">
                        <a16:creationId xmlns:a16="http://schemas.microsoft.com/office/drawing/2014/main" id="{07999921-91A1-C275-F8EC-AC1DD4689BB8}"/>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74" name="Elipse 1573">
                    <a:extLst>
                      <a:ext uri="{FF2B5EF4-FFF2-40B4-BE49-F238E27FC236}">
                        <a16:creationId xmlns:a16="http://schemas.microsoft.com/office/drawing/2014/main" id="{4B801FDE-7026-C130-18A9-88E2CBFD4497}"/>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75" name="Elipse 1574">
                    <a:extLst>
                      <a:ext uri="{FF2B5EF4-FFF2-40B4-BE49-F238E27FC236}">
                        <a16:creationId xmlns:a16="http://schemas.microsoft.com/office/drawing/2014/main" id="{0F4B224A-2F4C-0177-BAD7-F373E00CEA2C}"/>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76" name="Elipse 1575">
                    <a:extLst>
                      <a:ext uri="{FF2B5EF4-FFF2-40B4-BE49-F238E27FC236}">
                        <a16:creationId xmlns:a16="http://schemas.microsoft.com/office/drawing/2014/main" id="{CA92A447-8570-4A42-32E9-59CE81A33CB2}"/>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77" name="Elipse 1576">
                    <a:extLst>
                      <a:ext uri="{FF2B5EF4-FFF2-40B4-BE49-F238E27FC236}">
                        <a16:creationId xmlns:a16="http://schemas.microsoft.com/office/drawing/2014/main" id="{9ECFB50D-D10B-6BBE-61D8-06D63F2F5689}"/>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78" name="Elipse 1577">
                    <a:extLst>
                      <a:ext uri="{FF2B5EF4-FFF2-40B4-BE49-F238E27FC236}">
                        <a16:creationId xmlns:a16="http://schemas.microsoft.com/office/drawing/2014/main" id="{1BCF31F2-5E83-60B9-644A-362A01D4DBF6}"/>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79" name="Elipse 1578">
                    <a:extLst>
                      <a:ext uri="{FF2B5EF4-FFF2-40B4-BE49-F238E27FC236}">
                        <a16:creationId xmlns:a16="http://schemas.microsoft.com/office/drawing/2014/main" id="{73FFE7EC-F771-B808-7086-7F04AFCE1987}"/>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80" name="Elipse 1579">
                    <a:extLst>
                      <a:ext uri="{FF2B5EF4-FFF2-40B4-BE49-F238E27FC236}">
                        <a16:creationId xmlns:a16="http://schemas.microsoft.com/office/drawing/2014/main" id="{FD0E4187-79CB-0E05-4EF7-50DCE59C8705}"/>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522" name="Grupo 1521">
                  <a:extLst>
                    <a:ext uri="{FF2B5EF4-FFF2-40B4-BE49-F238E27FC236}">
                      <a16:creationId xmlns:a16="http://schemas.microsoft.com/office/drawing/2014/main" id="{7AD7A228-D437-0862-27B9-032C1C424029}"/>
                    </a:ext>
                  </a:extLst>
                </p:cNvPr>
                <p:cNvGrpSpPr/>
                <p:nvPr/>
              </p:nvGrpSpPr>
              <p:grpSpPr>
                <a:xfrm>
                  <a:off x="858563" y="4043497"/>
                  <a:ext cx="2132978" cy="28596"/>
                  <a:chOff x="852356" y="2083273"/>
                  <a:chExt cx="2132978" cy="28596"/>
                </a:xfrm>
                <a:grpFill/>
              </p:grpSpPr>
              <p:sp>
                <p:nvSpPr>
                  <p:cNvPr id="1563" name="Elipse 1562">
                    <a:extLst>
                      <a:ext uri="{FF2B5EF4-FFF2-40B4-BE49-F238E27FC236}">
                        <a16:creationId xmlns:a16="http://schemas.microsoft.com/office/drawing/2014/main" id="{4EE1A167-35D7-C35A-2C65-F265CA4B166D}"/>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64" name="Elipse 1563">
                    <a:extLst>
                      <a:ext uri="{FF2B5EF4-FFF2-40B4-BE49-F238E27FC236}">
                        <a16:creationId xmlns:a16="http://schemas.microsoft.com/office/drawing/2014/main" id="{4C8C1728-56B5-C47E-3275-CB4D70A3AD8D}"/>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65" name="Elipse 1564">
                    <a:extLst>
                      <a:ext uri="{FF2B5EF4-FFF2-40B4-BE49-F238E27FC236}">
                        <a16:creationId xmlns:a16="http://schemas.microsoft.com/office/drawing/2014/main" id="{5FE28156-D53B-9CD4-08B8-6C6724E7ACAE}"/>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66" name="Elipse 1565">
                    <a:extLst>
                      <a:ext uri="{FF2B5EF4-FFF2-40B4-BE49-F238E27FC236}">
                        <a16:creationId xmlns:a16="http://schemas.microsoft.com/office/drawing/2014/main" id="{EA07BB39-3C22-4A67-87A0-86530755CD05}"/>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67" name="Elipse 1566">
                    <a:extLst>
                      <a:ext uri="{FF2B5EF4-FFF2-40B4-BE49-F238E27FC236}">
                        <a16:creationId xmlns:a16="http://schemas.microsoft.com/office/drawing/2014/main" id="{BD67D799-5F88-ED49-D4EA-67E35E1D8B66}"/>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68" name="Elipse 1567">
                    <a:extLst>
                      <a:ext uri="{FF2B5EF4-FFF2-40B4-BE49-F238E27FC236}">
                        <a16:creationId xmlns:a16="http://schemas.microsoft.com/office/drawing/2014/main" id="{4B51A787-607C-13D3-3408-7E34FE14BAAD}"/>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69" name="Elipse 1568">
                    <a:extLst>
                      <a:ext uri="{FF2B5EF4-FFF2-40B4-BE49-F238E27FC236}">
                        <a16:creationId xmlns:a16="http://schemas.microsoft.com/office/drawing/2014/main" id="{4CE0F39F-C509-D401-0DBD-7E48C271B255}"/>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70" name="Elipse 1569">
                    <a:extLst>
                      <a:ext uri="{FF2B5EF4-FFF2-40B4-BE49-F238E27FC236}">
                        <a16:creationId xmlns:a16="http://schemas.microsoft.com/office/drawing/2014/main" id="{323F0430-076A-B610-644C-30E0DF4CE431}"/>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71" name="Elipse 1570">
                    <a:extLst>
                      <a:ext uri="{FF2B5EF4-FFF2-40B4-BE49-F238E27FC236}">
                        <a16:creationId xmlns:a16="http://schemas.microsoft.com/office/drawing/2014/main" id="{6024BB5B-5953-53B7-4431-EBBFA8D3124D}"/>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523" name="Grupo 1522">
                  <a:extLst>
                    <a:ext uri="{FF2B5EF4-FFF2-40B4-BE49-F238E27FC236}">
                      <a16:creationId xmlns:a16="http://schemas.microsoft.com/office/drawing/2014/main" id="{4418F8E9-0311-19B8-1587-F5228F20F48C}"/>
                    </a:ext>
                  </a:extLst>
                </p:cNvPr>
                <p:cNvGrpSpPr/>
                <p:nvPr/>
              </p:nvGrpSpPr>
              <p:grpSpPr>
                <a:xfrm>
                  <a:off x="858563" y="4280448"/>
                  <a:ext cx="2132978" cy="28596"/>
                  <a:chOff x="852356" y="2083273"/>
                  <a:chExt cx="2132978" cy="28596"/>
                </a:xfrm>
                <a:grpFill/>
              </p:grpSpPr>
              <p:sp>
                <p:nvSpPr>
                  <p:cNvPr id="1554" name="Elipse 1553">
                    <a:extLst>
                      <a:ext uri="{FF2B5EF4-FFF2-40B4-BE49-F238E27FC236}">
                        <a16:creationId xmlns:a16="http://schemas.microsoft.com/office/drawing/2014/main" id="{990B92C3-70D5-95C6-28E2-607591D0C07A}"/>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55" name="Elipse 1554">
                    <a:extLst>
                      <a:ext uri="{FF2B5EF4-FFF2-40B4-BE49-F238E27FC236}">
                        <a16:creationId xmlns:a16="http://schemas.microsoft.com/office/drawing/2014/main" id="{C5971C3B-A2A9-1B87-33A8-C0DD4B39043A}"/>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56" name="Elipse 1555">
                    <a:extLst>
                      <a:ext uri="{FF2B5EF4-FFF2-40B4-BE49-F238E27FC236}">
                        <a16:creationId xmlns:a16="http://schemas.microsoft.com/office/drawing/2014/main" id="{0B223A9A-70FB-19B8-9BFB-CAE3B9BF2582}"/>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57" name="Elipse 1556">
                    <a:extLst>
                      <a:ext uri="{FF2B5EF4-FFF2-40B4-BE49-F238E27FC236}">
                        <a16:creationId xmlns:a16="http://schemas.microsoft.com/office/drawing/2014/main" id="{CC46A6FE-85C6-AEE4-C9BC-DA7C9D584AF0}"/>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58" name="Elipse 1557">
                    <a:extLst>
                      <a:ext uri="{FF2B5EF4-FFF2-40B4-BE49-F238E27FC236}">
                        <a16:creationId xmlns:a16="http://schemas.microsoft.com/office/drawing/2014/main" id="{3688F929-9413-BD01-75B1-3A3C0DFCFC64}"/>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59" name="Elipse 1558">
                    <a:extLst>
                      <a:ext uri="{FF2B5EF4-FFF2-40B4-BE49-F238E27FC236}">
                        <a16:creationId xmlns:a16="http://schemas.microsoft.com/office/drawing/2014/main" id="{446297C4-0039-FEFF-9D85-5742E66535A4}"/>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60" name="Elipse 1559">
                    <a:extLst>
                      <a:ext uri="{FF2B5EF4-FFF2-40B4-BE49-F238E27FC236}">
                        <a16:creationId xmlns:a16="http://schemas.microsoft.com/office/drawing/2014/main" id="{D794A01C-E3B1-C24C-988B-756B5722ABF8}"/>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61" name="Elipse 1560">
                    <a:extLst>
                      <a:ext uri="{FF2B5EF4-FFF2-40B4-BE49-F238E27FC236}">
                        <a16:creationId xmlns:a16="http://schemas.microsoft.com/office/drawing/2014/main" id="{2245A07B-1D8D-28E0-91C1-73F6A848FF69}"/>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62" name="Elipse 1561">
                    <a:extLst>
                      <a:ext uri="{FF2B5EF4-FFF2-40B4-BE49-F238E27FC236}">
                        <a16:creationId xmlns:a16="http://schemas.microsoft.com/office/drawing/2014/main" id="{9AB5E556-18A4-9E66-6DF4-37965BD4CE2D}"/>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524" name="Grupo 1523">
                  <a:extLst>
                    <a:ext uri="{FF2B5EF4-FFF2-40B4-BE49-F238E27FC236}">
                      <a16:creationId xmlns:a16="http://schemas.microsoft.com/office/drawing/2014/main" id="{2D850B43-ED42-B3A2-8A50-B52E62CA13C9}"/>
                    </a:ext>
                  </a:extLst>
                </p:cNvPr>
                <p:cNvGrpSpPr/>
                <p:nvPr/>
              </p:nvGrpSpPr>
              <p:grpSpPr>
                <a:xfrm>
                  <a:off x="858563" y="4517399"/>
                  <a:ext cx="2132978" cy="28596"/>
                  <a:chOff x="852356" y="2083273"/>
                  <a:chExt cx="2132978" cy="28596"/>
                </a:xfrm>
                <a:grpFill/>
              </p:grpSpPr>
              <p:sp>
                <p:nvSpPr>
                  <p:cNvPr id="1545" name="Elipse 1544">
                    <a:extLst>
                      <a:ext uri="{FF2B5EF4-FFF2-40B4-BE49-F238E27FC236}">
                        <a16:creationId xmlns:a16="http://schemas.microsoft.com/office/drawing/2014/main" id="{20EBA463-E760-93B3-F8E3-540D5FB5E9A4}"/>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46" name="Elipse 1545">
                    <a:extLst>
                      <a:ext uri="{FF2B5EF4-FFF2-40B4-BE49-F238E27FC236}">
                        <a16:creationId xmlns:a16="http://schemas.microsoft.com/office/drawing/2014/main" id="{94BA2EC1-DDA3-61DE-03A0-3BBB4DCA9A4C}"/>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47" name="Elipse 1546">
                    <a:extLst>
                      <a:ext uri="{FF2B5EF4-FFF2-40B4-BE49-F238E27FC236}">
                        <a16:creationId xmlns:a16="http://schemas.microsoft.com/office/drawing/2014/main" id="{56F2F2C3-CA91-7AED-D76B-CC51106E0632}"/>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48" name="Elipse 1547">
                    <a:extLst>
                      <a:ext uri="{FF2B5EF4-FFF2-40B4-BE49-F238E27FC236}">
                        <a16:creationId xmlns:a16="http://schemas.microsoft.com/office/drawing/2014/main" id="{14B30D5B-7E5D-E99A-25D6-F8E8F2E11596}"/>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49" name="Elipse 1548">
                    <a:extLst>
                      <a:ext uri="{FF2B5EF4-FFF2-40B4-BE49-F238E27FC236}">
                        <a16:creationId xmlns:a16="http://schemas.microsoft.com/office/drawing/2014/main" id="{0A5F28C7-0918-8CDE-E81E-A2B5E4AD2F2D}"/>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50" name="Elipse 1549">
                    <a:extLst>
                      <a:ext uri="{FF2B5EF4-FFF2-40B4-BE49-F238E27FC236}">
                        <a16:creationId xmlns:a16="http://schemas.microsoft.com/office/drawing/2014/main" id="{9A774D40-34C5-7C87-40D6-11F7564A17ED}"/>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51" name="Elipse 1550">
                    <a:extLst>
                      <a:ext uri="{FF2B5EF4-FFF2-40B4-BE49-F238E27FC236}">
                        <a16:creationId xmlns:a16="http://schemas.microsoft.com/office/drawing/2014/main" id="{90255C5D-7C58-4C2A-B203-155E231A5D9F}"/>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52" name="Elipse 1551">
                    <a:extLst>
                      <a:ext uri="{FF2B5EF4-FFF2-40B4-BE49-F238E27FC236}">
                        <a16:creationId xmlns:a16="http://schemas.microsoft.com/office/drawing/2014/main" id="{6829A80A-0908-42FA-F2D0-AA8CDDA3C12C}"/>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53" name="Elipse 1552">
                    <a:extLst>
                      <a:ext uri="{FF2B5EF4-FFF2-40B4-BE49-F238E27FC236}">
                        <a16:creationId xmlns:a16="http://schemas.microsoft.com/office/drawing/2014/main" id="{E700011A-7F2D-CED5-0DB5-66A3E351B9F8}"/>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525" name="Grupo 1524">
                  <a:extLst>
                    <a:ext uri="{FF2B5EF4-FFF2-40B4-BE49-F238E27FC236}">
                      <a16:creationId xmlns:a16="http://schemas.microsoft.com/office/drawing/2014/main" id="{FF7A2FDD-2F4D-7333-907A-EAF0C26F5FF4}"/>
                    </a:ext>
                  </a:extLst>
                </p:cNvPr>
                <p:cNvGrpSpPr/>
                <p:nvPr/>
              </p:nvGrpSpPr>
              <p:grpSpPr>
                <a:xfrm>
                  <a:off x="858563" y="4754346"/>
                  <a:ext cx="2132978" cy="28596"/>
                  <a:chOff x="852356" y="2083273"/>
                  <a:chExt cx="2132978" cy="28596"/>
                </a:xfrm>
                <a:grpFill/>
              </p:grpSpPr>
              <p:sp>
                <p:nvSpPr>
                  <p:cNvPr id="1536" name="Elipse 1535">
                    <a:extLst>
                      <a:ext uri="{FF2B5EF4-FFF2-40B4-BE49-F238E27FC236}">
                        <a16:creationId xmlns:a16="http://schemas.microsoft.com/office/drawing/2014/main" id="{9313BA25-D4C4-47FF-0996-4F5FA6EA6D9B}"/>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37" name="Elipse 1536">
                    <a:extLst>
                      <a:ext uri="{FF2B5EF4-FFF2-40B4-BE49-F238E27FC236}">
                        <a16:creationId xmlns:a16="http://schemas.microsoft.com/office/drawing/2014/main" id="{B229540A-5D8A-82DE-803C-3558FB54F525}"/>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38" name="Elipse 1537">
                    <a:extLst>
                      <a:ext uri="{FF2B5EF4-FFF2-40B4-BE49-F238E27FC236}">
                        <a16:creationId xmlns:a16="http://schemas.microsoft.com/office/drawing/2014/main" id="{787AE14E-1CA9-95CD-17B9-684D46559509}"/>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39" name="Elipse 1538">
                    <a:extLst>
                      <a:ext uri="{FF2B5EF4-FFF2-40B4-BE49-F238E27FC236}">
                        <a16:creationId xmlns:a16="http://schemas.microsoft.com/office/drawing/2014/main" id="{FBFFC93F-E114-03AB-A472-CC16A8A3E0E9}"/>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40" name="Elipse 1539">
                    <a:extLst>
                      <a:ext uri="{FF2B5EF4-FFF2-40B4-BE49-F238E27FC236}">
                        <a16:creationId xmlns:a16="http://schemas.microsoft.com/office/drawing/2014/main" id="{27625350-4C39-DF24-F4AE-5BC5EF0D7B01}"/>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41" name="Elipse 1540">
                    <a:extLst>
                      <a:ext uri="{FF2B5EF4-FFF2-40B4-BE49-F238E27FC236}">
                        <a16:creationId xmlns:a16="http://schemas.microsoft.com/office/drawing/2014/main" id="{49B6727D-1CF9-2F5C-8D35-EDE34CA3B6C0}"/>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42" name="Elipse 1541">
                    <a:extLst>
                      <a:ext uri="{FF2B5EF4-FFF2-40B4-BE49-F238E27FC236}">
                        <a16:creationId xmlns:a16="http://schemas.microsoft.com/office/drawing/2014/main" id="{16FF4548-38EA-CEA2-6CE3-E65C7CCA90FB}"/>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43" name="Elipse 1542">
                    <a:extLst>
                      <a:ext uri="{FF2B5EF4-FFF2-40B4-BE49-F238E27FC236}">
                        <a16:creationId xmlns:a16="http://schemas.microsoft.com/office/drawing/2014/main" id="{C424C864-8A6E-FABC-CE42-6BB58B4EBD44}"/>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44" name="Elipse 1543">
                    <a:extLst>
                      <a:ext uri="{FF2B5EF4-FFF2-40B4-BE49-F238E27FC236}">
                        <a16:creationId xmlns:a16="http://schemas.microsoft.com/office/drawing/2014/main" id="{003CE97D-055B-1DA8-E66E-F835F8649667}"/>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526" name="Grupo 1525">
                  <a:extLst>
                    <a:ext uri="{FF2B5EF4-FFF2-40B4-BE49-F238E27FC236}">
                      <a16:creationId xmlns:a16="http://schemas.microsoft.com/office/drawing/2014/main" id="{8C50ECFD-A0A9-F1A3-691F-2545DC35E8F0}"/>
                    </a:ext>
                  </a:extLst>
                </p:cNvPr>
                <p:cNvGrpSpPr/>
                <p:nvPr/>
              </p:nvGrpSpPr>
              <p:grpSpPr>
                <a:xfrm>
                  <a:off x="858563" y="2621791"/>
                  <a:ext cx="2132978" cy="28596"/>
                  <a:chOff x="852356" y="2083273"/>
                  <a:chExt cx="2132978" cy="28596"/>
                </a:xfrm>
                <a:grpFill/>
              </p:grpSpPr>
              <p:sp>
                <p:nvSpPr>
                  <p:cNvPr id="1527" name="Elipse 1526">
                    <a:extLst>
                      <a:ext uri="{FF2B5EF4-FFF2-40B4-BE49-F238E27FC236}">
                        <a16:creationId xmlns:a16="http://schemas.microsoft.com/office/drawing/2014/main" id="{F6A0C2D1-59EC-13B6-23A2-71261F945FD0}"/>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28" name="Elipse 1527">
                    <a:extLst>
                      <a:ext uri="{FF2B5EF4-FFF2-40B4-BE49-F238E27FC236}">
                        <a16:creationId xmlns:a16="http://schemas.microsoft.com/office/drawing/2014/main" id="{5E0F9B31-7C46-F627-2440-1FA0B395DED0}"/>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29" name="Elipse 1528">
                    <a:extLst>
                      <a:ext uri="{FF2B5EF4-FFF2-40B4-BE49-F238E27FC236}">
                        <a16:creationId xmlns:a16="http://schemas.microsoft.com/office/drawing/2014/main" id="{F1F5A4F4-F7CE-A10F-1EAF-B5D5F78EC70D}"/>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30" name="Elipse 1529">
                    <a:extLst>
                      <a:ext uri="{FF2B5EF4-FFF2-40B4-BE49-F238E27FC236}">
                        <a16:creationId xmlns:a16="http://schemas.microsoft.com/office/drawing/2014/main" id="{E6432F7E-E8F1-47B8-4640-01DD1E5373D1}"/>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31" name="Elipse 1530">
                    <a:extLst>
                      <a:ext uri="{FF2B5EF4-FFF2-40B4-BE49-F238E27FC236}">
                        <a16:creationId xmlns:a16="http://schemas.microsoft.com/office/drawing/2014/main" id="{A906610A-3549-88EC-D0B9-6AD224DDED50}"/>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32" name="Elipse 1531">
                    <a:extLst>
                      <a:ext uri="{FF2B5EF4-FFF2-40B4-BE49-F238E27FC236}">
                        <a16:creationId xmlns:a16="http://schemas.microsoft.com/office/drawing/2014/main" id="{A16E60D3-AB27-CF8D-26DD-17E28A5B16C9}"/>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33" name="Elipse 1532">
                    <a:extLst>
                      <a:ext uri="{FF2B5EF4-FFF2-40B4-BE49-F238E27FC236}">
                        <a16:creationId xmlns:a16="http://schemas.microsoft.com/office/drawing/2014/main" id="{B5DD18B0-F4DA-BB0E-E7C2-9FA24D9A2298}"/>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34" name="Elipse 1533">
                    <a:extLst>
                      <a:ext uri="{FF2B5EF4-FFF2-40B4-BE49-F238E27FC236}">
                        <a16:creationId xmlns:a16="http://schemas.microsoft.com/office/drawing/2014/main" id="{F177FCC0-247F-4715-BF9B-C96DE38BAFD6}"/>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35" name="Elipse 1534">
                    <a:extLst>
                      <a:ext uri="{FF2B5EF4-FFF2-40B4-BE49-F238E27FC236}">
                        <a16:creationId xmlns:a16="http://schemas.microsoft.com/office/drawing/2014/main" id="{8D119396-2D91-651A-3CFD-D94D58C627A3}"/>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grpSp>
            <p:nvGrpSpPr>
              <p:cNvPr id="1236" name="Grupo 1235">
                <a:extLst>
                  <a:ext uri="{FF2B5EF4-FFF2-40B4-BE49-F238E27FC236}">
                    <a16:creationId xmlns:a16="http://schemas.microsoft.com/office/drawing/2014/main" id="{FE3C0780-2E00-C8A3-1A98-6AEEA183816F}"/>
                  </a:ext>
                </a:extLst>
              </p:cNvPr>
              <p:cNvGrpSpPr/>
              <p:nvPr/>
            </p:nvGrpSpPr>
            <p:grpSpPr>
              <a:xfrm>
                <a:off x="2494309" y="159159"/>
                <a:ext cx="2132978" cy="2161151"/>
                <a:chOff x="858563" y="2621791"/>
                <a:chExt cx="2132978" cy="2161151"/>
              </a:xfrm>
              <a:solidFill>
                <a:srgbClr val="FFA400"/>
              </a:solidFill>
            </p:grpSpPr>
            <p:grpSp>
              <p:nvGrpSpPr>
                <p:cNvPr id="1418" name="Grupo 1417">
                  <a:extLst>
                    <a:ext uri="{FF2B5EF4-FFF2-40B4-BE49-F238E27FC236}">
                      <a16:creationId xmlns:a16="http://schemas.microsoft.com/office/drawing/2014/main" id="{63573145-1A36-F598-A335-8497F82F1267}"/>
                    </a:ext>
                  </a:extLst>
                </p:cNvPr>
                <p:cNvGrpSpPr/>
                <p:nvPr/>
              </p:nvGrpSpPr>
              <p:grpSpPr>
                <a:xfrm>
                  <a:off x="858563" y="2858742"/>
                  <a:ext cx="2132978" cy="28596"/>
                  <a:chOff x="852356" y="2083273"/>
                  <a:chExt cx="2132978" cy="28596"/>
                </a:xfrm>
                <a:grpFill/>
              </p:grpSpPr>
              <p:sp>
                <p:nvSpPr>
                  <p:cNvPr id="1508" name="Elipse 1507">
                    <a:extLst>
                      <a:ext uri="{FF2B5EF4-FFF2-40B4-BE49-F238E27FC236}">
                        <a16:creationId xmlns:a16="http://schemas.microsoft.com/office/drawing/2014/main" id="{1E068E4A-7CE1-8AA8-D394-2C8D820B4CFC}"/>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09" name="Elipse 1508">
                    <a:extLst>
                      <a:ext uri="{FF2B5EF4-FFF2-40B4-BE49-F238E27FC236}">
                        <a16:creationId xmlns:a16="http://schemas.microsoft.com/office/drawing/2014/main" id="{E9BC6FDA-5766-8F24-211A-CF735CA8BB05}"/>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10" name="Elipse 1509">
                    <a:extLst>
                      <a:ext uri="{FF2B5EF4-FFF2-40B4-BE49-F238E27FC236}">
                        <a16:creationId xmlns:a16="http://schemas.microsoft.com/office/drawing/2014/main" id="{3D6692BA-9F9B-B12E-72FF-00FBED050ED7}"/>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11" name="Elipse 1510">
                    <a:extLst>
                      <a:ext uri="{FF2B5EF4-FFF2-40B4-BE49-F238E27FC236}">
                        <a16:creationId xmlns:a16="http://schemas.microsoft.com/office/drawing/2014/main" id="{01CA0000-59C2-E624-F2CA-D06421180D04}"/>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12" name="Elipse 1511">
                    <a:extLst>
                      <a:ext uri="{FF2B5EF4-FFF2-40B4-BE49-F238E27FC236}">
                        <a16:creationId xmlns:a16="http://schemas.microsoft.com/office/drawing/2014/main" id="{3665EB8E-D537-DC9B-3F00-55FC5DCD26CB}"/>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13" name="Elipse 1512">
                    <a:extLst>
                      <a:ext uri="{FF2B5EF4-FFF2-40B4-BE49-F238E27FC236}">
                        <a16:creationId xmlns:a16="http://schemas.microsoft.com/office/drawing/2014/main" id="{45EE9BE5-3CE0-D1D3-5A47-A1EF8263A949}"/>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14" name="Elipse 1513">
                    <a:extLst>
                      <a:ext uri="{FF2B5EF4-FFF2-40B4-BE49-F238E27FC236}">
                        <a16:creationId xmlns:a16="http://schemas.microsoft.com/office/drawing/2014/main" id="{19FFD6BB-5640-CD6E-AE34-9353DEB4F544}"/>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15" name="Elipse 1514">
                    <a:extLst>
                      <a:ext uri="{FF2B5EF4-FFF2-40B4-BE49-F238E27FC236}">
                        <a16:creationId xmlns:a16="http://schemas.microsoft.com/office/drawing/2014/main" id="{F1E65891-7BA5-4DF8-69C3-BEFA5471B8DB}"/>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16" name="Elipse 1515">
                    <a:extLst>
                      <a:ext uri="{FF2B5EF4-FFF2-40B4-BE49-F238E27FC236}">
                        <a16:creationId xmlns:a16="http://schemas.microsoft.com/office/drawing/2014/main" id="{E675294C-66C8-D4F2-2034-51DCA1C22E2E}"/>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419" name="Grupo 1418">
                  <a:extLst>
                    <a:ext uri="{FF2B5EF4-FFF2-40B4-BE49-F238E27FC236}">
                      <a16:creationId xmlns:a16="http://schemas.microsoft.com/office/drawing/2014/main" id="{01828737-6E33-3553-64A4-CC02C741420C}"/>
                    </a:ext>
                  </a:extLst>
                </p:cNvPr>
                <p:cNvGrpSpPr/>
                <p:nvPr/>
              </p:nvGrpSpPr>
              <p:grpSpPr>
                <a:xfrm>
                  <a:off x="858563" y="3095693"/>
                  <a:ext cx="2132978" cy="28596"/>
                  <a:chOff x="852356" y="2083273"/>
                  <a:chExt cx="2132978" cy="28596"/>
                </a:xfrm>
                <a:grpFill/>
              </p:grpSpPr>
              <p:sp>
                <p:nvSpPr>
                  <p:cNvPr id="1499" name="Elipse 1498">
                    <a:extLst>
                      <a:ext uri="{FF2B5EF4-FFF2-40B4-BE49-F238E27FC236}">
                        <a16:creationId xmlns:a16="http://schemas.microsoft.com/office/drawing/2014/main" id="{BBE329BC-F00F-ECB7-3F48-E3194D0825DD}"/>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00" name="Elipse 1499">
                    <a:extLst>
                      <a:ext uri="{FF2B5EF4-FFF2-40B4-BE49-F238E27FC236}">
                        <a16:creationId xmlns:a16="http://schemas.microsoft.com/office/drawing/2014/main" id="{D2EFC2C7-AE40-363D-CF35-985C83EA5568}"/>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01" name="Elipse 1500">
                    <a:extLst>
                      <a:ext uri="{FF2B5EF4-FFF2-40B4-BE49-F238E27FC236}">
                        <a16:creationId xmlns:a16="http://schemas.microsoft.com/office/drawing/2014/main" id="{FCC0868E-16F6-17A9-EAC2-D435A94140B9}"/>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02" name="Elipse 1501">
                    <a:extLst>
                      <a:ext uri="{FF2B5EF4-FFF2-40B4-BE49-F238E27FC236}">
                        <a16:creationId xmlns:a16="http://schemas.microsoft.com/office/drawing/2014/main" id="{B19E9507-81F9-B4F4-8C03-A2D338712D92}"/>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03" name="Elipse 1502">
                    <a:extLst>
                      <a:ext uri="{FF2B5EF4-FFF2-40B4-BE49-F238E27FC236}">
                        <a16:creationId xmlns:a16="http://schemas.microsoft.com/office/drawing/2014/main" id="{C7BC027F-4FDE-DBC9-C0CA-09F176EA2CB8}"/>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04" name="Elipse 1503">
                    <a:extLst>
                      <a:ext uri="{FF2B5EF4-FFF2-40B4-BE49-F238E27FC236}">
                        <a16:creationId xmlns:a16="http://schemas.microsoft.com/office/drawing/2014/main" id="{B1A30D77-F14A-253B-8A99-9F4EC691FD45}"/>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05" name="Elipse 1504">
                    <a:extLst>
                      <a:ext uri="{FF2B5EF4-FFF2-40B4-BE49-F238E27FC236}">
                        <a16:creationId xmlns:a16="http://schemas.microsoft.com/office/drawing/2014/main" id="{17A03052-6FC1-3960-8B5E-23B3CFCDF4F3}"/>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06" name="Elipse 1505">
                    <a:extLst>
                      <a:ext uri="{FF2B5EF4-FFF2-40B4-BE49-F238E27FC236}">
                        <a16:creationId xmlns:a16="http://schemas.microsoft.com/office/drawing/2014/main" id="{0F39D253-9C14-2B0F-28C4-9BFB7440CD52}"/>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07" name="Elipse 1506">
                    <a:extLst>
                      <a:ext uri="{FF2B5EF4-FFF2-40B4-BE49-F238E27FC236}">
                        <a16:creationId xmlns:a16="http://schemas.microsoft.com/office/drawing/2014/main" id="{2089F6F4-867E-91FA-655A-5F0C8E8DD0A4}"/>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420" name="Grupo 1419">
                  <a:extLst>
                    <a:ext uri="{FF2B5EF4-FFF2-40B4-BE49-F238E27FC236}">
                      <a16:creationId xmlns:a16="http://schemas.microsoft.com/office/drawing/2014/main" id="{16D6F4A0-907A-0F1E-5E79-047C6F5D9DBD}"/>
                    </a:ext>
                  </a:extLst>
                </p:cNvPr>
                <p:cNvGrpSpPr/>
                <p:nvPr/>
              </p:nvGrpSpPr>
              <p:grpSpPr>
                <a:xfrm>
                  <a:off x="858563" y="3332644"/>
                  <a:ext cx="2132978" cy="28596"/>
                  <a:chOff x="852356" y="2083273"/>
                  <a:chExt cx="2132978" cy="28596"/>
                </a:xfrm>
                <a:grpFill/>
              </p:grpSpPr>
              <p:sp>
                <p:nvSpPr>
                  <p:cNvPr id="1490" name="Elipse 1489">
                    <a:extLst>
                      <a:ext uri="{FF2B5EF4-FFF2-40B4-BE49-F238E27FC236}">
                        <a16:creationId xmlns:a16="http://schemas.microsoft.com/office/drawing/2014/main" id="{7FCB733F-6B5A-4362-2A60-F02F5F5B70FB}"/>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91" name="Elipse 1490">
                    <a:extLst>
                      <a:ext uri="{FF2B5EF4-FFF2-40B4-BE49-F238E27FC236}">
                        <a16:creationId xmlns:a16="http://schemas.microsoft.com/office/drawing/2014/main" id="{61CB1C6F-1F33-ED50-FFBD-3B6FB6436FD0}"/>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92" name="Elipse 1491">
                    <a:extLst>
                      <a:ext uri="{FF2B5EF4-FFF2-40B4-BE49-F238E27FC236}">
                        <a16:creationId xmlns:a16="http://schemas.microsoft.com/office/drawing/2014/main" id="{1E92B75E-3EC8-3164-C5A2-FE030FB0C478}"/>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93" name="Elipse 1492">
                    <a:extLst>
                      <a:ext uri="{FF2B5EF4-FFF2-40B4-BE49-F238E27FC236}">
                        <a16:creationId xmlns:a16="http://schemas.microsoft.com/office/drawing/2014/main" id="{6E19C219-9295-4EBE-3DD8-F5A3E65D2165}"/>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94" name="Elipse 1493">
                    <a:extLst>
                      <a:ext uri="{FF2B5EF4-FFF2-40B4-BE49-F238E27FC236}">
                        <a16:creationId xmlns:a16="http://schemas.microsoft.com/office/drawing/2014/main" id="{CE387123-E102-5FFF-0BA7-5592B46B072C}"/>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95" name="Elipse 1494">
                    <a:extLst>
                      <a:ext uri="{FF2B5EF4-FFF2-40B4-BE49-F238E27FC236}">
                        <a16:creationId xmlns:a16="http://schemas.microsoft.com/office/drawing/2014/main" id="{14B751D6-5AFF-DDD6-70A7-D22E5D875082}"/>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96" name="Elipse 1495">
                    <a:extLst>
                      <a:ext uri="{FF2B5EF4-FFF2-40B4-BE49-F238E27FC236}">
                        <a16:creationId xmlns:a16="http://schemas.microsoft.com/office/drawing/2014/main" id="{D2910548-4CC8-8339-30E6-A8F11707E81A}"/>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97" name="Elipse 1496">
                    <a:extLst>
                      <a:ext uri="{FF2B5EF4-FFF2-40B4-BE49-F238E27FC236}">
                        <a16:creationId xmlns:a16="http://schemas.microsoft.com/office/drawing/2014/main" id="{342C6234-6432-374B-D5DE-C3FF4A547A11}"/>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98" name="Elipse 1497">
                    <a:extLst>
                      <a:ext uri="{FF2B5EF4-FFF2-40B4-BE49-F238E27FC236}">
                        <a16:creationId xmlns:a16="http://schemas.microsoft.com/office/drawing/2014/main" id="{0D075CB0-A637-0E98-CA6E-5CAD2F9B09B4}"/>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421" name="Grupo 1420">
                  <a:extLst>
                    <a:ext uri="{FF2B5EF4-FFF2-40B4-BE49-F238E27FC236}">
                      <a16:creationId xmlns:a16="http://schemas.microsoft.com/office/drawing/2014/main" id="{C8DDF200-E22A-00FB-AEFF-D9E88756B704}"/>
                    </a:ext>
                  </a:extLst>
                </p:cNvPr>
                <p:cNvGrpSpPr/>
                <p:nvPr/>
              </p:nvGrpSpPr>
              <p:grpSpPr>
                <a:xfrm>
                  <a:off x="858563" y="3569595"/>
                  <a:ext cx="2132978" cy="28596"/>
                  <a:chOff x="852356" y="2083273"/>
                  <a:chExt cx="2132978" cy="28596"/>
                </a:xfrm>
                <a:grpFill/>
              </p:grpSpPr>
              <p:sp>
                <p:nvSpPr>
                  <p:cNvPr id="1481" name="Elipse 1480">
                    <a:extLst>
                      <a:ext uri="{FF2B5EF4-FFF2-40B4-BE49-F238E27FC236}">
                        <a16:creationId xmlns:a16="http://schemas.microsoft.com/office/drawing/2014/main" id="{AEE861AE-8551-9704-C7BD-834788A77E3B}"/>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82" name="Elipse 1481">
                    <a:extLst>
                      <a:ext uri="{FF2B5EF4-FFF2-40B4-BE49-F238E27FC236}">
                        <a16:creationId xmlns:a16="http://schemas.microsoft.com/office/drawing/2014/main" id="{CBD2E0AC-D863-AE54-9E5E-B1586C7E6619}"/>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83" name="Elipse 1482">
                    <a:extLst>
                      <a:ext uri="{FF2B5EF4-FFF2-40B4-BE49-F238E27FC236}">
                        <a16:creationId xmlns:a16="http://schemas.microsoft.com/office/drawing/2014/main" id="{65E5C05F-2FD0-630A-1EED-8742EF8F04AE}"/>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84" name="Elipse 1483">
                    <a:extLst>
                      <a:ext uri="{FF2B5EF4-FFF2-40B4-BE49-F238E27FC236}">
                        <a16:creationId xmlns:a16="http://schemas.microsoft.com/office/drawing/2014/main" id="{10C7C3FB-A6B7-D206-7089-9AEA5069E7B1}"/>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85" name="Elipse 1484">
                    <a:extLst>
                      <a:ext uri="{FF2B5EF4-FFF2-40B4-BE49-F238E27FC236}">
                        <a16:creationId xmlns:a16="http://schemas.microsoft.com/office/drawing/2014/main" id="{03D8291B-DFE6-C819-BDC1-1820EB97D86C}"/>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86" name="Elipse 1485">
                    <a:extLst>
                      <a:ext uri="{FF2B5EF4-FFF2-40B4-BE49-F238E27FC236}">
                        <a16:creationId xmlns:a16="http://schemas.microsoft.com/office/drawing/2014/main" id="{E37162F6-CAD7-E348-A4C8-ACDC9DE091CB}"/>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87" name="Elipse 1486">
                    <a:extLst>
                      <a:ext uri="{FF2B5EF4-FFF2-40B4-BE49-F238E27FC236}">
                        <a16:creationId xmlns:a16="http://schemas.microsoft.com/office/drawing/2014/main" id="{2E38A18C-04DC-9E8C-6F1C-2EB057B8A7AC}"/>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88" name="Elipse 1487">
                    <a:extLst>
                      <a:ext uri="{FF2B5EF4-FFF2-40B4-BE49-F238E27FC236}">
                        <a16:creationId xmlns:a16="http://schemas.microsoft.com/office/drawing/2014/main" id="{C34E3B7C-D115-EF64-6A1D-CD0CD448BDBC}"/>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89" name="Elipse 1488">
                    <a:extLst>
                      <a:ext uri="{FF2B5EF4-FFF2-40B4-BE49-F238E27FC236}">
                        <a16:creationId xmlns:a16="http://schemas.microsoft.com/office/drawing/2014/main" id="{CBD6E605-D097-5F8A-C313-824FA2164182}"/>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422" name="Grupo 1421">
                  <a:extLst>
                    <a:ext uri="{FF2B5EF4-FFF2-40B4-BE49-F238E27FC236}">
                      <a16:creationId xmlns:a16="http://schemas.microsoft.com/office/drawing/2014/main" id="{9D64A30F-83F4-2D2B-63C5-4F11E5C9619F}"/>
                    </a:ext>
                  </a:extLst>
                </p:cNvPr>
                <p:cNvGrpSpPr/>
                <p:nvPr/>
              </p:nvGrpSpPr>
              <p:grpSpPr>
                <a:xfrm>
                  <a:off x="858563" y="3806546"/>
                  <a:ext cx="2132978" cy="28596"/>
                  <a:chOff x="852356" y="2083273"/>
                  <a:chExt cx="2132978" cy="28596"/>
                </a:xfrm>
                <a:grpFill/>
              </p:grpSpPr>
              <p:sp>
                <p:nvSpPr>
                  <p:cNvPr id="1472" name="Elipse 1471">
                    <a:extLst>
                      <a:ext uri="{FF2B5EF4-FFF2-40B4-BE49-F238E27FC236}">
                        <a16:creationId xmlns:a16="http://schemas.microsoft.com/office/drawing/2014/main" id="{95430546-1CBA-999A-CA75-F9FC2569C57A}"/>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73" name="Elipse 1472">
                    <a:extLst>
                      <a:ext uri="{FF2B5EF4-FFF2-40B4-BE49-F238E27FC236}">
                        <a16:creationId xmlns:a16="http://schemas.microsoft.com/office/drawing/2014/main" id="{3CD6E959-5E2A-728B-213D-3397C0AC777F}"/>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74" name="Elipse 1473">
                    <a:extLst>
                      <a:ext uri="{FF2B5EF4-FFF2-40B4-BE49-F238E27FC236}">
                        <a16:creationId xmlns:a16="http://schemas.microsoft.com/office/drawing/2014/main" id="{FD2EA97A-5A8E-F9C5-1BCC-B404196D8EDE}"/>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75" name="Elipse 1474">
                    <a:extLst>
                      <a:ext uri="{FF2B5EF4-FFF2-40B4-BE49-F238E27FC236}">
                        <a16:creationId xmlns:a16="http://schemas.microsoft.com/office/drawing/2014/main" id="{FAAC96A4-F241-B383-2507-397D53891F82}"/>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76" name="Elipse 1475">
                    <a:extLst>
                      <a:ext uri="{FF2B5EF4-FFF2-40B4-BE49-F238E27FC236}">
                        <a16:creationId xmlns:a16="http://schemas.microsoft.com/office/drawing/2014/main" id="{AE2DDAB0-0A6F-E45B-9973-EB27364F235F}"/>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77" name="Elipse 1476">
                    <a:extLst>
                      <a:ext uri="{FF2B5EF4-FFF2-40B4-BE49-F238E27FC236}">
                        <a16:creationId xmlns:a16="http://schemas.microsoft.com/office/drawing/2014/main" id="{DFC84FA2-30D1-237E-193C-B6278D8E64C2}"/>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78" name="Elipse 1477">
                    <a:extLst>
                      <a:ext uri="{FF2B5EF4-FFF2-40B4-BE49-F238E27FC236}">
                        <a16:creationId xmlns:a16="http://schemas.microsoft.com/office/drawing/2014/main" id="{259D337B-A939-73DA-3F76-E8821DDD864F}"/>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79" name="Elipse 1478">
                    <a:extLst>
                      <a:ext uri="{FF2B5EF4-FFF2-40B4-BE49-F238E27FC236}">
                        <a16:creationId xmlns:a16="http://schemas.microsoft.com/office/drawing/2014/main" id="{26A567E8-57F0-B9F6-4A24-C7749E4FB98E}"/>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80" name="Elipse 1479">
                    <a:extLst>
                      <a:ext uri="{FF2B5EF4-FFF2-40B4-BE49-F238E27FC236}">
                        <a16:creationId xmlns:a16="http://schemas.microsoft.com/office/drawing/2014/main" id="{083C288B-4046-6775-6238-252BF4D5DE29}"/>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423" name="Grupo 1422">
                  <a:extLst>
                    <a:ext uri="{FF2B5EF4-FFF2-40B4-BE49-F238E27FC236}">
                      <a16:creationId xmlns:a16="http://schemas.microsoft.com/office/drawing/2014/main" id="{E6478789-0DAD-A86B-2EBD-432810CDF194}"/>
                    </a:ext>
                  </a:extLst>
                </p:cNvPr>
                <p:cNvGrpSpPr/>
                <p:nvPr/>
              </p:nvGrpSpPr>
              <p:grpSpPr>
                <a:xfrm>
                  <a:off x="858563" y="4043497"/>
                  <a:ext cx="2132978" cy="28596"/>
                  <a:chOff x="852356" y="2083273"/>
                  <a:chExt cx="2132978" cy="28596"/>
                </a:xfrm>
                <a:grpFill/>
              </p:grpSpPr>
              <p:sp>
                <p:nvSpPr>
                  <p:cNvPr id="1464" name="Elipse 1463">
                    <a:extLst>
                      <a:ext uri="{FF2B5EF4-FFF2-40B4-BE49-F238E27FC236}">
                        <a16:creationId xmlns:a16="http://schemas.microsoft.com/office/drawing/2014/main" id="{58BF533D-CF44-B291-19A5-EA6B4FBBFE0A}"/>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65" name="Elipse 1464">
                    <a:extLst>
                      <a:ext uri="{FF2B5EF4-FFF2-40B4-BE49-F238E27FC236}">
                        <a16:creationId xmlns:a16="http://schemas.microsoft.com/office/drawing/2014/main" id="{9C96C5C1-CA34-2411-4A11-6CBEFCD8B65A}"/>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66" name="Elipse 1465">
                    <a:extLst>
                      <a:ext uri="{FF2B5EF4-FFF2-40B4-BE49-F238E27FC236}">
                        <a16:creationId xmlns:a16="http://schemas.microsoft.com/office/drawing/2014/main" id="{F07C3157-DAD5-6736-CC10-338482E6ADEA}"/>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67" name="Elipse 1466">
                    <a:extLst>
                      <a:ext uri="{FF2B5EF4-FFF2-40B4-BE49-F238E27FC236}">
                        <a16:creationId xmlns:a16="http://schemas.microsoft.com/office/drawing/2014/main" id="{3457A879-929F-9A82-D2EC-569A00B18EB5}"/>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68" name="Elipse 1467">
                    <a:extLst>
                      <a:ext uri="{FF2B5EF4-FFF2-40B4-BE49-F238E27FC236}">
                        <a16:creationId xmlns:a16="http://schemas.microsoft.com/office/drawing/2014/main" id="{D035A3C0-2045-07A0-8FDA-3ABC09736598}"/>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69" name="Elipse 1468">
                    <a:extLst>
                      <a:ext uri="{FF2B5EF4-FFF2-40B4-BE49-F238E27FC236}">
                        <a16:creationId xmlns:a16="http://schemas.microsoft.com/office/drawing/2014/main" id="{07847196-7146-3AAF-5867-C9A8DEE8D0F5}"/>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70" name="Elipse 1469">
                    <a:extLst>
                      <a:ext uri="{FF2B5EF4-FFF2-40B4-BE49-F238E27FC236}">
                        <a16:creationId xmlns:a16="http://schemas.microsoft.com/office/drawing/2014/main" id="{846E009E-4646-0378-8B68-8D5EEBBEC59E}"/>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71" name="Elipse 1470">
                    <a:extLst>
                      <a:ext uri="{FF2B5EF4-FFF2-40B4-BE49-F238E27FC236}">
                        <a16:creationId xmlns:a16="http://schemas.microsoft.com/office/drawing/2014/main" id="{927777D7-9C88-E05D-3569-7530B5E7C731}"/>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424" name="Grupo 1423">
                  <a:extLst>
                    <a:ext uri="{FF2B5EF4-FFF2-40B4-BE49-F238E27FC236}">
                      <a16:creationId xmlns:a16="http://schemas.microsoft.com/office/drawing/2014/main" id="{C5826D26-F169-29DD-050A-87692F0DDA69}"/>
                    </a:ext>
                  </a:extLst>
                </p:cNvPr>
                <p:cNvGrpSpPr/>
                <p:nvPr/>
              </p:nvGrpSpPr>
              <p:grpSpPr>
                <a:xfrm>
                  <a:off x="858563" y="4280448"/>
                  <a:ext cx="2132978" cy="28596"/>
                  <a:chOff x="852356" y="2083273"/>
                  <a:chExt cx="2132978" cy="28596"/>
                </a:xfrm>
                <a:grpFill/>
              </p:grpSpPr>
              <p:sp>
                <p:nvSpPr>
                  <p:cNvPr id="1455" name="Elipse 1454">
                    <a:extLst>
                      <a:ext uri="{FF2B5EF4-FFF2-40B4-BE49-F238E27FC236}">
                        <a16:creationId xmlns:a16="http://schemas.microsoft.com/office/drawing/2014/main" id="{B6AAEA01-B13E-E09C-F854-474252535B52}"/>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56" name="Elipse 1455">
                    <a:extLst>
                      <a:ext uri="{FF2B5EF4-FFF2-40B4-BE49-F238E27FC236}">
                        <a16:creationId xmlns:a16="http://schemas.microsoft.com/office/drawing/2014/main" id="{34DCFC6F-9B5D-262D-4377-B968811FC288}"/>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57" name="Elipse 1456">
                    <a:extLst>
                      <a:ext uri="{FF2B5EF4-FFF2-40B4-BE49-F238E27FC236}">
                        <a16:creationId xmlns:a16="http://schemas.microsoft.com/office/drawing/2014/main" id="{6473D954-6974-BD39-738F-529CDBF3472A}"/>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58" name="Elipse 1457">
                    <a:extLst>
                      <a:ext uri="{FF2B5EF4-FFF2-40B4-BE49-F238E27FC236}">
                        <a16:creationId xmlns:a16="http://schemas.microsoft.com/office/drawing/2014/main" id="{943F5E45-93EC-FDDC-A519-0094C18DC5BB}"/>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59" name="Elipse 1458">
                    <a:extLst>
                      <a:ext uri="{FF2B5EF4-FFF2-40B4-BE49-F238E27FC236}">
                        <a16:creationId xmlns:a16="http://schemas.microsoft.com/office/drawing/2014/main" id="{3FF4C3F4-8DB3-172D-BCB4-73C32472D69E}"/>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60" name="Elipse 1459">
                    <a:extLst>
                      <a:ext uri="{FF2B5EF4-FFF2-40B4-BE49-F238E27FC236}">
                        <a16:creationId xmlns:a16="http://schemas.microsoft.com/office/drawing/2014/main" id="{1ECCDC63-501C-D846-51FF-AB21300CB35D}"/>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61" name="Elipse 1460">
                    <a:extLst>
                      <a:ext uri="{FF2B5EF4-FFF2-40B4-BE49-F238E27FC236}">
                        <a16:creationId xmlns:a16="http://schemas.microsoft.com/office/drawing/2014/main" id="{2793E488-58A3-9C48-3575-BC3E248DCCFC}"/>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62" name="Elipse 1461">
                    <a:extLst>
                      <a:ext uri="{FF2B5EF4-FFF2-40B4-BE49-F238E27FC236}">
                        <a16:creationId xmlns:a16="http://schemas.microsoft.com/office/drawing/2014/main" id="{B37A2D55-FA77-76EB-A440-68B7CA0F3348}"/>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63" name="Elipse 1462">
                    <a:extLst>
                      <a:ext uri="{FF2B5EF4-FFF2-40B4-BE49-F238E27FC236}">
                        <a16:creationId xmlns:a16="http://schemas.microsoft.com/office/drawing/2014/main" id="{04FDB9AC-30BE-A215-FBA3-12C3E04155E8}"/>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425" name="Grupo 1424">
                  <a:extLst>
                    <a:ext uri="{FF2B5EF4-FFF2-40B4-BE49-F238E27FC236}">
                      <a16:creationId xmlns:a16="http://schemas.microsoft.com/office/drawing/2014/main" id="{7F5BEB14-2606-2781-231A-7113EF4D9DB3}"/>
                    </a:ext>
                  </a:extLst>
                </p:cNvPr>
                <p:cNvGrpSpPr/>
                <p:nvPr/>
              </p:nvGrpSpPr>
              <p:grpSpPr>
                <a:xfrm>
                  <a:off x="858563" y="4517399"/>
                  <a:ext cx="2132978" cy="28596"/>
                  <a:chOff x="852356" y="2083273"/>
                  <a:chExt cx="2132978" cy="28596"/>
                </a:xfrm>
                <a:grpFill/>
              </p:grpSpPr>
              <p:sp>
                <p:nvSpPr>
                  <p:cNvPr id="1446" name="Elipse 1445">
                    <a:extLst>
                      <a:ext uri="{FF2B5EF4-FFF2-40B4-BE49-F238E27FC236}">
                        <a16:creationId xmlns:a16="http://schemas.microsoft.com/office/drawing/2014/main" id="{48A097FA-4E13-33BC-5E3C-E02EDFCFA546}"/>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47" name="Elipse 1446">
                    <a:extLst>
                      <a:ext uri="{FF2B5EF4-FFF2-40B4-BE49-F238E27FC236}">
                        <a16:creationId xmlns:a16="http://schemas.microsoft.com/office/drawing/2014/main" id="{E7C70282-A425-F4BE-7B09-8AB3EAC5E618}"/>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48" name="Elipse 1447">
                    <a:extLst>
                      <a:ext uri="{FF2B5EF4-FFF2-40B4-BE49-F238E27FC236}">
                        <a16:creationId xmlns:a16="http://schemas.microsoft.com/office/drawing/2014/main" id="{74DEDF10-BF54-B7B9-92D1-91A4EA262D62}"/>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49" name="Elipse 1448">
                    <a:extLst>
                      <a:ext uri="{FF2B5EF4-FFF2-40B4-BE49-F238E27FC236}">
                        <a16:creationId xmlns:a16="http://schemas.microsoft.com/office/drawing/2014/main" id="{8E4AF62C-08BF-22B3-4F2B-7BDEB67BA237}"/>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50" name="Elipse 1449">
                    <a:extLst>
                      <a:ext uri="{FF2B5EF4-FFF2-40B4-BE49-F238E27FC236}">
                        <a16:creationId xmlns:a16="http://schemas.microsoft.com/office/drawing/2014/main" id="{6B742215-D9D0-2CF1-6C4F-C331E64CBF0F}"/>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51" name="Elipse 1450">
                    <a:extLst>
                      <a:ext uri="{FF2B5EF4-FFF2-40B4-BE49-F238E27FC236}">
                        <a16:creationId xmlns:a16="http://schemas.microsoft.com/office/drawing/2014/main" id="{DEBC4736-E19C-0E73-2562-B802B0D4ED5A}"/>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52" name="Elipse 1451">
                    <a:extLst>
                      <a:ext uri="{FF2B5EF4-FFF2-40B4-BE49-F238E27FC236}">
                        <a16:creationId xmlns:a16="http://schemas.microsoft.com/office/drawing/2014/main" id="{C903AD87-F4DA-9FDD-85AC-F3225C3E0373}"/>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53" name="Elipse 1452">
                    <a:extLst>
                      <a:ext uri="{FF2B5EF4-FFF2-40B4-BE49-F238E27FC236}">
                        <a16:creationId xmlns:a16="http://schemas.microsoft.com/office/drawing/2014/main" id="{7BBF99A8-CB34-5E24-272D-285D30F80368}"/>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54" name="Elipse 1453">
                    <a:extLst>
                      <a:ext uri="{FF2B5EF4-FFF2-40B4-BE49-F238E27FC236}">
                        <a16:creationId xmlns:a16="http://schemas.microsoft.com/office/drawing/2014/main" id="{19DC9FD8-846C-1B66-3140-40F8227DB9C0}"/>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426" name="Grupo 1425">
                  <a:extLst>
                    <a:ext uri="{FF2B5EF4-FFF2-40B4-BE49-F238E27FC236}">
                      <a16:creationId xmlns:a16="http://schemas.microsoft.com/office/drawing/2014/main" id="{9F3458EF-29C1-5774-F241-A57426FC8889}"/>
                    </a:ext>
                  </a:extLst>
                </p:cNvPr>
                <p:cNvGrpSpPr/>
                <p:nvPr/>
              </p:nvGrpSpPr>
              <p:grpSpPr>
                <a:xfrm>
                  <a:off x="858563" y="4754346"/>
                  <a:ext cx="2132978" cy="28596"/>
                  <a:chOff x="852356" y="2083273"/>
                  <a:chExt cx="2132978" cy="28596"/>
                </a:xfrm>
                <a:grpFill/>
              </p:grpSpPr>
              <p:sp>
                <p:nvSpPr>
                  <p:cNvPr id="1437" name="Elipse 1436">
                    <a:extLst>
                      <a:ext uri="{FF2B5EF4-FFF2-40B4-BE49-F238E27FC236}">
                        <a16:creationId xmlns:a16="http://schemas.microsoft.com/office/drawing/2014/main" id="{1F09D58C-D049-FA94-5D36-1B1B8C217E38}"/>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38" name="Elipse 1437">
                    <a:extLst>
                      <a:ext uri="{FF2B5EF4-FFF2-40B4-BE49-F238E27FC236}">
                        <a16:creationId xmlns:a16="http://schemas.microsoft.com/office/drawing/2014/main" id="{0D0EC661-3059-B19B-A34E-F49124A85DF9}"/>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39" name="Elipse 1438">
                    <a:extLst>
                      <a:ext uri="{FF2B5EF4-FFF2-40B4-BE49-F238E27FC236}">
                        <a16:creationId xmlns:a16="http://schemas.microsoft.com/office/drawing/2014/main" id="{83E48FE2-BB5C-3316-B513-38A9508C7C87}"/>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40" name="Elipse 1439">
                    <a:extLst>
                      <a:ext uri="{FF2B5EF4-FFF2-40B4-BE49-F238E27FC236}">
                        <a16:creationId xmlns:a16="http://schemas.microsoft.com/office/drawing/2014/main" id="{A700DC4A-36D2-7212-B0B3-2BD8A704C82F}"/>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41" name="Elipse 1440">
                    <a:extLst>
                      <a:ext uri="{FF2B5EF4-FFF2-40B4-BE49-F238E27FC236}">
                        <a16:creationId xmlns:a16="http://schemas.microsoft.com/office/drawing/2014/main" id="{B6512C6B-97E9-7886-C928-4955AFB1C326}"/>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42" name="Elipse 1441">
                    <a:extLst>
                      <a:ext uri="{FF2B5EF4-FFF2-40B4-BE49-F238E27FC236}">
                        <a16:creationId xmlns:a16="http://schemas.microsoft.com/office/drawing/2014/main" id="{5B0FF5F4-CBCD-BE36-EECC-4651C2B30CA9}"/>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43" name="Elipse 1442">
                    <a:extLst>
                      <a:ext uri="{FF2B5EF4-FFF2-40B4-BE49-F238E27FC236}">
                        <a16:creationId xmlns:a16="http://schemas.microsoft.com/office/drawing/2014/main" id="{C9F023C2-BDD5-318B-434E-E8E355A60F45}"/>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44" name="Elipse 1443">
                    <a:extLst>
                      <a:ext uri="{FF2B5EF4-FFF2-40B4-BE49-F238E27FC236}">
                        <a16:creationId xmlns:a16="http://schemas.microsoft.com/office/drawing/2014/main" id="{6DDE10F7-8360-6E2E-62BC-BB119E8C7912}"/>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45" name="Elipse 1444">
                    <a:extLst>
                      <a:ext uri="{FF2B5EF4-FFF2-40B4-BE49-F238E27FC236}">
                        <a16:creationId xmlns:a16="http://schemas.microsoft.com/office/drawing/2014/main" id="{D03968A2-C058-3E1E-FFF2-A3F29B909388}"/>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427" name="Grupo 1426">
                  <a:extLst>
                    <a:ext uri="{FF2B5EF4-FFF2-40B4-BE49-F238E27FC236}">
                      <a16:creationId xmlns:a16="http://schemas.microsoft.com/office/drawing/2014/main" id="{E839F330-0D6A-F44E-F4FF-A628FDBDD8F7}"/>
                    </a:ext>
                  </a:extLst>
                </p:cNvPr>
                <p:cNvGrpSpPr/>
                <p:nvPr/>
              </p:nvGrpSpPr>
              <p:grpSpPr>
                <a:xfrm>
                  <a:off x="858563" y="2621791"/>
                  <a:ext cx="2132978" cy="28596"/>
                  <a:chOff x="852356" y="2083273"/>
                  <a:chExt cx="2132978" cy="28596"/>
                </a:xfrm>
                <a:grpFill/>
              </p:grpSpPr>
              <p:sp>
                <p:nvSpPr>
                  <p:cNvPr id="1428" name="Elipse 1427">
                    <a:extLst>
                      <a:ext uri="{FF2B5EF4-FFF2-40B4-BE49-F238E27FC236}">
                        <a16:creationId xmlns:a16="http://schemas.microsoft.com/office/drawing/2014/main" id="{EA627814-0F41-F9B3-6BAE-B52550104A23}"/>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29" name="Elipse 1428">
                    <a:extLst>
                      <a:ext uri="{FF2B5EF4-FFF2-40B4-BE49-F238E27FC236}">
                        <a16:creationId xmlns:a16="http://schemas.microsoft.com/office/drawing/2014/main" id="{4B31707E-405F-4494-F1A4-15F04293D137}"/>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30" name="Elipse 1429">
                    <a:extLst>
                      <a:ext uri="{FF2B5EF4-FFF2-40B4-BE49-F238E27FC236}">
                        <a16:creationId xmlns:a16="http://schemas.microsoft.com/office/drawing/2014/main" id="{6E19D0D0-24AF-E1C6-7616-CDAE4019B7AB}"/>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31" name="Elipse 1430">
                    <a:extLst>
                      <a:ext uri="{FF2B5EF4-FFF2-40B4-BE49-F238E27FC236}">
                        <a16:creationId xmlns:a16="http://schemas.microsoft.com/office/drawing/2014/main" id="{59F9C108-B752-3C63-09C8-52F2FE6C2F26}"/>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32" name="Elipse 1431">
                    <a:extLst>
                      <a:ext uri="{FF2B5EF4-FFF2-40B4-BE49-F238E27FC236}">
                        <a16:creationId xmlns:a16="http://schemas.microsoft.com/office/drawing/2014/main" id="{E612A047-A838-BFB8-4DDC-CC9979C79B61}"/>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33" name="Elipse 1432">
                    <a:extLst>
                      <a:ext uri="{FF2B5EF4-FFF2-40B4-BE49-F238E27FC236}">
                        <a16:creationId xmlns:a16="http://schemas.microsoft.com/office/drawing/2014/main" id="{C288D5D4-B537-2DC9-6329-F8017D01EC10}"/>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34" name="Elipse 1433">
                    <a:extLst>
                      <a:ext uri="{FF2B5EF4-FFF2-40B4-BE49-F238E27FC236}">
                        <a16:creationId xmlns:a16="http://schemas.microsoft.com/office/drawing/2014/main" id="{5D468EF3-1A85-485C-800D-9C63B7E0AA14}"/>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35" name="Elipse 1434">
                    <a:extLst>
                      <a:ext uri="{FF2B5EF4-FFF2-40B4-BE49-F238E27FC236}">
                        <a16:creationId xmlns:a16="http://schemas.microsoft.com/office/drawing/2014/main" id="{E5C1B6C8-85E2-648A-7ECA-63034FB6C08E}"/>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36" name="Elipse 1435">
                    <a:extLst>
                      <a:ext uri="{FF2B5EF4-FFF2-40B4-BE49-F238E27FC236}">
                        <a16:creationId xmlns:a16="http://schemas.microsoft.com/office/drawing/2014/main" id="{64863B80-9133-B9D0-A0D8-486F67E45826}"/>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grpSp>
            <p:nvGrpSpPr>
              <p:cNvPr id="1237" name="Grupo 1236">
                <a:extLst>
                  <a:ext uri="{FF2B5EF4-FFF2-40B4-BE49-F238E27FC236}">
                    <a16:creationId xmlns:a16="http://schemas.microsoft.com/office/drawing/2014/main" id="{B6B48206-5E2F-2AA7-47E8-FCC15C2020A7}"/>
                  </a:ext>
                </a:extLst>
              </p:cNvPr>
              <p:cNvGrpSpPr/>
              <p:nvPr/>
            </p:nvGrpSpPr>
            <p:grpSpPr>
              <a:xfrm>
                <a:off x="4818345" y="159159"/>
                <a:ext cx="2132978" cy="2161151"/>
                <a:chOff x="858563" y="2621791"/>
                <a:chExt cx="2132978" cy="2161151"/>
              </a:xfrm>
              <a:solidFill>
                <a:srgbClr val="FFA400"/>
              </a:solidFill>
            </p:grpSpPr>
            <p:grpSp>
              <p:nvGrpSpPr>
                <p:cNvPr id="1318" name="Grupo 1317">
                  <a:extLst>
                    <a:ext uri="{FF2B5EF4-FFF2-40B4-BE49-F238E27FC236}">
                      <a16:creationId xmlns:a16="http://schemas.microsoft.com/office/drawing/2014/main" id="{98EB8A3B-3579-B55D-352E-EC9F29B9A53D}"/>
                    </a:ext>
                  </a:extLst>
                </p:cNvPr>
                <p:cNvGrpSpPr/>
                <p:nvPr/>
              </p:nvGrpSpPr>
              <p:grpSpPr>
                <a:xfrm>
                  <a:off x="858563" y="2858742"/>
                  <a:ext cx="2132978" cy="28596"/>
                  <a:chOff x="852356" y="2083273"/>
                  <a:chExt cx="2132978" cy="28596"/>
                </a:xfrm>
                <a:grpFill/>
              </p:grpSpPr>
              <p:sp>
                <p:nvSpPr>
                  <p:cNvPr id="1409" name="Elipse 1408">
                    <a:extLst>
                      <a:ext uri="{FF2B5EF4-FFF2-40B4-BE49-F238E27FC236}">
                        <a16:creationId xmlns:a16="http://schemas.microsoft.com/office/drawing/2014/main" id="{8323ED84-90C6-2199-6AF8-444A43008839}"/>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10" name="Elipse 1409">
                    <a:extLst>
                      <a:ext uri="{FF2B5EF4-FFF2-40B4-BE49-F238E27FC236}">
                        <a16:creationId xmlns:a16="http://schemas.microsoft.com/office/drawing/2014/main" id="{5CD936BF-57AC-C28A-46E3-E989A48807B0}"/>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11" name="Elipse 1410">
                    <a:extLst>
                      <a:ext uri="{FF2B5EF4-FFF2-40B4-BE49-F238E27FC236}">
                        <a16:creationId xmlns:a16="http://schemas.microsoft.com/office/drawing/2014/main" id="{F7314323-9B34-41E2-C744-45D603B9C286}"/>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12" name="Elipse 1411">
                    <a:extLst>
                      <a:ext uri="{FF2B5EF4-FFF2-40B4-BE49-F238E27FC236}">
                        <a16:creationId xmlns:a16="http://schemas.microsoft.com/office/drawing/2014/main" id="{26906F0E-DF67-5DBF-FCC2-02FBAFC89F29}"/>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13" name="Elipse 1412">
                    <a:extLst>
                      <a:ext uri="{FF2B5EF4-FFF2-40B4-BE49-F238E27FC236}">
                        <a16:creationId xmlns:a16="http://schemas.microsoft.com/office/drawing/2014/main" id="{7EEDD4F9-D9E5-C0C6-3AD5-D5DBD9994117}"/>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14" name="Elipse 1413">
                    <a:extLst>
                      <a:ext uri="{FF2B5EF4-FFF2-40B4-BE49-F238E27FC236}">
                        <a16:creationId xmlns:a16="http://schemas.microsoft.com/office/drawing/2014/main" id="{68F7F4BD-A88F-B99F-51B3-BACC520E84A7}"/>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15" name="Elipse 1414">
                    <a:extLst>
                      <a:ext uri="{FF2B5EF4-FFF2-40B4-BE49-F238E27FC236}">
                        <a16:creationId xmlns:a16="http://schemas.microsoft.com/office/drawing/2014/main" id="{16136D54-D611-003C-CBE3-A3599B0D1EDC}"/>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16" name="Elipse 1415">
                    <a:extLst>
                      <a:ext uri="{FF2B5EF4-FFF2-40B4-BE49-F238E27FC236}">
                        <a16:creationId xmlns:a16="http://schemas.microsoft.com/office/drawing/2014/main" id="{FBEF7636-E650-6803-C7BB-6776EA9AC51F}"/>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17" name="Elipse 1416">
                    <a:extLst>
                      <a:ext uri="{FF2B5EF4-FFF2-40B4-BE49-F238E27FC236}">
                        <a16:creationId xmlns:a16="http://schemas.microsoft.com/office/drawing/2014/main" id="{1AB3C6BE-7E8B-2184-91A5-2DB264AF7B1B}"/>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319" name="Grupo 1318">
                  <a:extLst>
                    <a:ext uri="{FF2B5EF4-FFF2-40B4-BE49-F238E27FC236}">
                      <a16:creationId xmlns:a16="http://schemas.microsoft.com/office/drawing/2014/main" id="{11ABBF20-4901-E781-7E71-7CC16EF22197}"/>
                    </a:ext>
                  </a:extLst>
                </p:cNvPr>
                <p:cNvGrpSpPr/>
                <p:nvPr/>
              </p:nvGrpSpPr>
              <p:grpSpPr>
                <a:xfrm>
                  <a:off x="858563" y="3095693"/>
                  <a:ext cx="2132978" cy="28596"/>
                  <a:chOff x="852356" y="2083273"/>
                  <a:chExt cx="2132978" cy="28596"/>
                </a:xfrm>
                <a:grpFill/>
              </p:grpSpPr>
              <p:sp>
                <p:nvSpPr>
                  <p:cNvPr id="1400" name="Elipse 1399">
                    <a:extLst>
                      <a:ext uri="{FF2B5EF4-FFF2-40B4-BE49-F238E27FC236}">
                        <a16:creationId xmlns:a16="http://schemas.microsoft.com/office/drawing/2014/main" id="{BF4A051A-EC65-622E-634A-DD8CFDD4575A}"/>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01" name="Elipse 1400">
                    <a:extLst>
                      <a:ext uri="{FF2B5EF4-FFF2-40B4-BE49-F238E27FC236}">
                        <a16:creationId xmlns:a16="http://schemas.microsoft.com/office/drawing/2014/main" id="{B1BB4316-7EE9-0B84-6617-C364C9265FA1}"/>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02" name="Elipse 1401">
                    <a:extLst>
                      <a:ext uri="{FF2B5EF4-FFF2-40B4-BE49-F238E27FC236}">
                        <a16:creationId xmlns:a16="http://schemas.microsoft.com/office/drawing/2014/main" id="{6AFAEC81-8412-5B20-E5C9-F520433B2354}"/>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03" name="Elipse 1402">
                    <a:extLst>
                      <a:ext uri="{FF2B5EF4-FFF2-40B4-BE49-F238E27FC236}">
                        <a16:creationId xmlns:a16="http://schemas.microsoft.com/office/drawing/2014/main" id="{55053C3B-8038-6475-3981-C7C0C0ABAC3C}"/>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04" name="Elipse 1403">
                    <a:extLst>
                      <a:ext uri="{FF2B5EF4-FFF2-40B4-BE49-F238E27FC236}">
                        <a16:creationId xmlns:a16="http://schemas.microsoft.com/office/drawing/2014/main" id="{6A442EDD-A2F2-7DF9-270F-584BC6B5167D}"/>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05" name="Elipse 1404">
                    <a:extLst>
                      <a:ext uri="{FF2B5EF4-FFF2-40B4-BE49-F238E27FC236}">
                        <a16:creationId xmlns:a16="http://schemas.microsoft.com/office/drawing/2014/main" id="{D940CD61-00B0-2611-81F2-BB6802F3232D}"/>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06" name="Elipse 1405">
                    <a:extLst>
                      <a:ext uri="{FF2B5EF4-FFF2-40B4-BE49-F238E27FC236}">
                        <a16:creationId xmlns:a16="http://schemas.microsoft.com/office/drawing/2014/main" id="{984095AF-E6C2-A0A9-2995-869808FCD476}"/>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07" name="Elipse 1406">
                    <a:extLst>
                      <a:ext uri="{FF2B5EF4-FFF2-40B4-BE49-F238E27FC236}">
                        <a16:creationId xmlns:a16="http://schemas.microsoft.com/office/drawing/2014/main" id="{A9072CC2-3314-50B5-6A6E-4275F7A79031}"/>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08" name="Elipse 1407">
                    <a:extLst>
                      <a:ext uri="{FF2B5EF4-FFF2-40B4-BE49-F238E27FC236}">
                        <a16:creationId xmlns:a16="http://schemas.microsoft.com/office/drawing/2014/main" id="{BEBDFE9B-73A8-3078-27F8-13546F127FCC}"/>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320" name="Grupo 1319">
                  <a:extLst>
                    <a:ext uri="{FF2B5EF4-FFF2-40B4-BE49-F238E27FC236}">
                      <a16:creationId xmlns:a16="http://schemas.microsoft.com/office/drawing/2014/main" id="{F1FCF9FC-A576-B753-7185-1B67660BE1D2}"/>
                    </a:ext>
                  </a:extLst>
                </p:cNvPr>
                <p:cNvGrpSpPr/>
                <p:nvPr/>
              </p:nvGrpSpPr>
              <p:grpSpPr>
                <a:xfrm>
                  <a:off x="858563" y="3332644"/>
                  <a:ext cx="2132978" cy="28596"/>
                  <a:chOff x="852356" y="2083273"/>
                  <a:chExt cx="2132978" cy="28596"/>
                </a:xfrm>
                <a:grpFill/>
              </p:grpSpPr>
              <p:sp>
                <p:nvSpPr>
                  <p:cNvPr id="1391" name="Elipse 1390">
                    <a:extLst>
                      <a:ext uri="{FF2B5EF4-FFF2-40B4-BE49-F238E27FC236}">
                        <a16:creationId xmlns:a16="http://schemas.microsoft.com/office/drawing/2014/main" id="{8CF92A63-8E45-0E0A-E313-E9210CD4055F}"/>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92" name="Elipse 1391">
                    <a:extLst>
                      <a:ext uri="{FF2B5EF4-FFF2-40B4-BE49-F238E27FC236}">
                        <a16:creationId xmlns:a16="http://schemas.microsoft.com/office/drawing/2014/main" id="{055C6881-8113-9092-87D3-BDAEB93EA62E}"/>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93" name="Elipse 1392">
                    <a:extLst>
                      <a:ext uri="{FF2B5EF4-FFF2-40B4-BE49-F238E27FC236}">
                        <a16:creationId xmlns:a16="http://schemas.microsoft.com/office/drawing/2014/main" id="{9291DEDF-C998-D555-8873-561A278B4F67}"/>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94" name="Elipse 1393">
                    <a:extLst>
                      <a:ext uri="{FF2B5EF4-FFF2-40B4-BE49-F238E27FC236}">
                        <a16:creationId xmlns:a16="http://schemas.microsoft.com/office/drawing/2014/main" id="{F894D94D-C541-C161-E84B-E7E7FB05DCA5}"/>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95" name="Elipse 1394">
                    <a:extLst>
                      <a:ext uri="{FF2B5EF4-FFF2-40B4-BE49-F238E27FC236}">
                        <a16:creationId xmlns:a16="http://schemas.microsoft.com/office/drawing/2014/main" id="{5831AFBE-D4E9-903E-B9F1-25C576C3F3CB}"/>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96" name="Elipse 1395">
                    <a:extLst>
                      <a:ext uri="{FF2B5EF4-FFF2-40B4-BE49-F238E27FC236}">
                        <a16:creationId xmlns:a16="http://schemas.microsoft.com/office/drawing/2014/main" id="{5804322A-9639-6C93-42A4-8885E0B40E19}"/>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97" name="Elipse 1396">
                    <a:extLst>
                      <a:ext uri="{FF2B5EF4-FFF2-40B4-BE49-F238E27FC236}">
                        <a16:creationId xmlns:a16="http://schemas.microsoft.com/office/drawing/2014/main" id="{FDB90693-0B80-E8FD-9631-86D5280C24E0}"/>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98" name="Elipse 1397">
                    <a:extLst>
                      <a:ext uri="{FF2B5EF4-FFF2-40B4-BE49-F238E27FC236}">
                        <a16:creationId xmlns:a16="http://schemas.microsoft.com/office/drawing/2014/main" id="{51A1700A-8133-56B2-C74C-1D9CC1367290}"/>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99" name="Elipse 1398">
                    <a:extLst>
                      <a:ext uri="{FF2B5EF4-FFF2-40B4-BE49-F238E27FC236}">
                        <a16:creationId xmlns:a16="http://schemas.microsoft.com/office/drawing/2014/main" id="{6BEA19D8-BCCB-A86E-54F3-F272B504A166}"/>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321" name="Grupo 1320">
                  <a:extLst>
                    <a:ext uri="{FF2B5EF4-FFF2-40B4-BE49-F238E27FC236}">
                      <a16:creationId xmlns:a16="http://schemas.microsoft.com/office/drawing/2014/main" id="{469DF9C5-6D63-E328-46B4-E9F80C543CFE}"/>
                    </a:ext>
                  </a:extLst>
                </p:cNvPr>
                <p:cNvGrpSpPr/>
                <p:nvPr/>
              </p:nvGrpSpPr>
              <p:grpSpPr>
                <a:xfrm>
                  <a:off x="858563" y="3569595"/>
                  <a:ext cx="2132978" cy="28596"/>
                  <a:chOff x="852356" y="2083273"/>
                  <a:chExt cx="2132978" cy="28596"/>
                </a:xfrm>
                <a:grpFill/>
              </p:grpSpPr>
              <p:sp>
                <p:nvSpPr>
                  <p:cNvPr id="1382" name="Elipse 1381">
                    <a:extLst>
                      <a:ext uri="{FF2B5EF4-FFF2-40B4-BE49-F238E27FC236}">
                        <a16:creationId xmlns:a16="http://schemas.microsoft.com/office/drawing/2014/main" id="{0BF478B3-14B3-99CB-8941-87E1981E0E30}"/>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83" name="Elipse 1382">
                    <a:extLst>
                      <a:ext uri="{FF2B5EF4-FFF2-40B4-BE49-F238E27FC236}">
                        <a16:creationId xmlns:a16="http://schemas.microsoft.com/office/drawing/2014/main" id="{AA45A975-DA98-C2E7-EBD1-E6394B9FBE13}"/>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84" name="Elipse 1383">
                    <a:extLst>
                      <a:ext uri="{FF2B5EF4-FFF2-40B4-BE49-F238E27FC236}">
                        <a16:creationId xmlns:a16="http://schemas.microsoft.com/office/drawing/2014/main" id="{978E72A8-3052-F641-042B-D6453DE71F22}"/>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85" name="Elipse 1384">
                    <a:extLst>
                      <a:ext uri="{FF2B5EF4-FFF2-40B4-BE49-F238E27FC236}">
                        <a16:creationId xmlns:a16="http://schemas.microsoft.com/office/drawing/2014/main" id="{69356620-F984-7764-5BBD-12976CBB19C8}"/>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86" name="Elipse 1385">
                    <a:extLst>
                      <a:ext uri="{FF2B5EF4-FFF2-40B4-BE49-F238E27FC236}">
                        <a16:creationId xmlns:a16="http://schemas.microsoft.com/office/drawing/2014/main" id="{F09E2252-7428-F73B-EA0B-EEE79E10801A}"/>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87" name="Elipse 1386">
                    <a:extLst>
                      <a:ext uri="{FF2B5EF4-FFF2-40B4-BE49-F238E27FC236}">
                        <a16:creationId xmlns:a16="http://schemas.microsoft.com/office/drawing/2014/main" id="{8CA7DAF0-6D18-4340-B958-96A25A4D6738}"/>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88" name="Elipse 1387">
                    <a:extLst>
                      <a:ext uri="{FF2B5EF4-FFF2-40B4-BE49-F238E27FC236}">
                        <a16:creationId xmlns:a16="http://schemas.microsoft.com/office/drawing/2014/main" id="{F820A997-6F65-D1CF-0F24-46E109C1DFC1}"/>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89" name="Elipse 1388">
                    <a:extLst>
                      <a:ext uri="{FF2B5EF4-FFF2-40B4-BE49-F238E27FC236}">
                        <a16:creationId xmlns:a16="http://schemas.microsoft.com/office/drawing/2014/main" id="{3940223C-A11A-9EAC-DCF0-EFED8CADCF43}"/>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90" name="Elipse 1389">
                    <a:extLst>
                      <a:ext uri="{FF2B5EF4-FFF2-40B4-BE49-F238E27FC236}">
                        <a16:creationId xmlns:a16="http://schemas.microsoft.com/office/drawing/2014/main" id="{D74A834C-4A50-0F69-470C-FB61873EC951}"/>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322" name="Grupo 1321">
                  <a:extLst>
                    <a:ext uri="{FF2B5EF4-FFF2-40B4-BE49-F238E27FC236}">
                      <a16:creationId xmlns:a16="http://schemas.microsoft.com/office/drawing/2014/main" id="{400C70ED-43CE-8EDC-C273-6FDA7407B76E}"/>
                    </a:ext>
                  </a:extLst>
                </p:cNvPr>
                <p:cNvGrpSpPr/>
                <p:nvPr/>
              </p:nvGrpSpPr>
              <p:grpSpPr>
                <a:xfrm>
                  <a:off x="858563" y="3806546"/>
                  <a:ext cx="2132978" cy="28596"/>
                  <a:chOff x="852356" y="2083273"/>
                  <a:chExt cx="2132978" cy="28596"/>
                </a:xfrm>
                <a:grpFill/>
              </p:grpSpPr>
              <p:sp>
                <p:nvSpPr>
                  <p:cNvPr id="1373" name="Elipse 1372">
                    <a:extLst>
                      <a:ext uri="{FF2B5EF4-FFF2-40B4-BE49-F238E27FC236}">
                        <a16:creationId xmlns:a16="http://schemas.microsoft.com/office/drawing/2014/main" id="{D7E57AE9-29BF-CCC1-1A26-38BAD4A377CC}"/>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74" name="Elipse 1373">
                    <a:extLst>
                      <a:ext uri="{FF2B5EF4-FFF2-40B4-BE49-F238E27FC236}">
                        <a16:creationId xmlns:a16="http://schemas.microsoft.com/office/drawing/2014/main" id="{1C635A93-8CCA-9745-BAAF-CD793E042BD0}"/>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75" name="Elipse 1374">
                    <a:extLst>
                      <a:ext uri="{FF2B5EF4-FFF2-40B4-BE49-F238E27FC236}">
                        <a16:creationId xmlns:a16="http://schemas.microsoft.com/office/drawing/2014/main" id="{76E082C4-21AE-3B81-0164-359E9CAC2D11}"/>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76" name="Elipse 1375">
                    <a:extLst>
                      <a:ext uri="{FF2B5EF4-FFF2-40B4-BE49-F238E27FC236}">
                        <a16:creationId xmlns:a16="http://schemas.microsoft.com/office/drawing/2014/main" id="{42A005EB-A1B4-C08D-A90B-7DE2F7942727}"/>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77" name="Elipse 1376">
                    <a:extLst>
                      <a:ext uri="{FF2B5EF4-FFF2-40B4-BE49-F238E27FC236}">
                        <a16:creationId xmlns:a16="http://schemas.microsoft.com/office/drawing/2014/main" id="{E8C9E4E3-69C3-E90C-DAA5-1569310F8C54}"/>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78" name="Elipse 1377">
                    <a:extLst>
                      <a:ext uri="{FF2B5EF4-FFF2-40B4-BE49-F238E27FC236}">
                        <a16:creationId xmlns:a16="http://schemas.microsoft.com/office/drawing/2014/main" id="{61445A38-ACE3-AAAA-C4D1-2C6E0887645C}"/>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79" name="Elipse 1378">
                    <a:extLst>
                      <a:ext uri="{FF2B5EF4-FFF2-40B4-BE49-F238E27FC236}">
                        <a16:creationId xmlns:a16="http://schemas.microsoft.com/office/drawing/2014/main" id="{8CBFB2E3-280E-4E65-6936-8934160088B0}"/>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80" name="Elipse 1379">
                    <a:extLst>
                      <a:ext uri="{FF2B5EF4-FFF2-40B4-BE49-F238E27FC236}">
                        <a16:creationId xmlns:a16="http://schemas.microsoft.com/office/drawing/2014/main" id="{FD9FC574-52BB-4317-8BF1-2C817A9A367F}"/>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81" name="Elipse 1380">
                    <a:extLst>
                      <a:ext uri="{FF2B5EF4-FFF2-40B4-BE49-F238E27FC236}">
                        <a16:creationId xmlns:a16="http://schemas.microsoft.com/office/drawing/2014/main" id="{F16ED317-35BC-0D1D-9333-0564F407E433}"/>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323" name="Grupo 1322">
                  <a:extLst>
                    <a:ext uri="{FF2B5EF4-FFF2-40B4-BE49-F238E27FC236}">
                      <a16:creationId xmlns:a16="http://schemas.microsoft.com/office/drawing/2014/main" id="{008BCBC0-6147-40C0-1661-0F8AD389A5D7}"/>
                    </a:ext>
                  </a:extLst>
                </p:cNvPr>
                <p:cNvGrpSpPr/>
                <p:nvPr/>
              </p:nvGrpSpPr>
              <p:grpSpPr>
                <a:xfrm>
                  <a:off x="858563" y="4043497"/>
                  <a:ext cx="2132978" cy="28596"/>
                  <a:chOff x="852356" y="2083273"/>
                  <a:chExt cx="2132978" cy="28596"/>
                </a:xfrm>
                <a:grpFill/>
              </p:grpSpPr>
              <p:sp>
                <p:nvSpPr>
                  <p:cNvPr id="1364" name="Elipse 1363">
                    <a:extLst>
                      <a:ext uri="{FF2B5EF4-FFF2-40B4-BE49-F238E27FC236}">
                        <a16:creationId xmlns:a16="http://schemas.microsoft.com/office/drawing/2014/main" id="{4287FACE-6DB1-DF9C-1083-7D3A1438C2B6}"/>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65" name="Elipse 1364">
                    <a:extLst>
                      <a:ext uri="{FF2B5EF4-FFF2-40B4-BE49-F238E27FC236}">
                        <a16:creationId xmlns:a16="http://schemas.microsoft.com/office/drawing/2014/main" id="{95B7E5E8-E180-D760-D780-33B3EBBF48D2}"/>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66" name="Elipse 1365">
                    <a:extLst>
                      <a:ext uri="{FF2B5EF4-FFF2-40B4-BE49-F238E27FC236}">
                        <a16:creationId xmlns:a16="http://schemas.microsoft.com/office/drawing/2014/main" id="{DB531B6D-0A09-B686-97CD-B6437933BEA4}"/>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67" name="Elipse 1366">
                    <a:extLst>
                      <a:ext uri="{FF2B5EF4-FFF2-40B4-BE49-F238E27FC236}">
                        <a16:creationId xmlns:a16="http://schemas.microsoft.com/office/drawing/2014/main" id="{F5E6937E-2DD3-6006-242A-F66162EC1036}"/>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68" name="Elipse 1367">
                    <a:extLst>
                      <a:ext uri="{FF2B5EF4-FFF2-40B4-BE49-F238E27FC236}">
                        <a16:creationId xmlns:a16="http://schemas.microsoft.com/office/drawing/2014/main" id="{106F71A0-05A2-A337-513C-0B08A3D0DA6E}"/>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69" name="Elipse 1368">
                    <a:extLst>
                      <a:ext uri="{FF2B5EF4-FFF2-40B4-BE49-F238E27FC236}">
                        <a16:creationId xmlns:a16="http://schemas.microsoft.com/office/drawing/2014/main" id="{4C0A922B-8CBF-64C7-867A-122254FAB532}"/>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70" name="Elipse 1369">
                    <a:extLst>
                      <a:ext uri="{FF2B5EF4-FFF2-40B4-BE49-F238E27FC236}">
                        <a16:creationId xmlns:a16="http://schemas.microsoft.com/office/drawing/2014/main" id="{80266667-A552-E4DD-7F1D-616AA32872B3}"/>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71" name="Elipse 1370">
                    <a:extLst>
                      <a:ext uri="{FF2B5EF4-FFF2-40B4-BE49-F238E27FC236}">
                        <a16:creationId xmlns:a16="http://schemas.microsoft.com/office/drawing/2014/main" id="{34D42CB5-A086-BD25-2C5C-896451FB6194}"/>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72" name="Elipse 1371">
                    <a:extLst>
                      <a:ext uri="{FF2B5EF4-FFF2-40B4-BE49-F238E27FC236}">
                        <a16:creationId xmlns:a16="http://schemas.microsoft.com/office/drawing/2014/main" id="{C3599011-1529-F9F5-1C63-F7C3244DDFE3}"/>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324" name="Grupo 1323">
                  <a:extLst>
                    <a:ext uri="{FF2B5EF4-FFF2-40B4-BE49-F238E27FC236}">
                      <a16:creationId xmlns:a16="http://schemas.microsoft.com/office/drawing/2014/main" id="{C30D27A0-6ECB-432B-6F7F-1C20827407AE}"/>
                    </a:ext>
                  </a:extLst>
                </p:cNvPr>
                <p:cNvGrpSpPr/>
                <p:nvPr/>
              </p:nvGrpSpPr>
              <p:grpSpPr>
                <a:xfrm>
                  <a:off x="858563" y="4280448"/>
                  <a:ext cx="2132978" cy="28596"/>
                  <a:chOff x="852356" y="2083273"/>
                  <a:chExt cx="2132978" cy="28596"/>
                </a:xfrm>
                <a:grpFill/>
              </p:grpSpPr>
              <p:sp>
                <p:nvSpPr>
                  <p:cNvPr id="1355" name="Elipse 1354">
                    <a:extLst>
                      <a:ext uri="{FF2B5EF4-FFF2-40B4-BE49-F238E27FC236}">
                        <a16:creationId xmlns:a16="http://schemas.microsoft.com/office/drawing/2014/main" id="{BCC179A8-B328-705D-E129-381BF5F2293F}"/>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56" name="Elipse 1355">
                    <a:extLst>
                      <a:ext uri="{FF2B5EF4-FFF2-40B4-BE49-F238E27FC236}">
                        <a16:creationId xmlns:a16="http://schemas.microsoft.com/office/drawing/2014/main" id="{8DA27D23-38AC-37C2-7B46-705D7DFA82B0}"/>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57" name="Elipse 1356">
                    <a:extLst>
                      <a:ext uri="{FF2B5EF4-FFF2-40B4-BE49-F238E27FC236}">
                        <a16:creationId xmlns:a16="http://schemas.microsoft.com/office/drawing/2014/main" id="{4C381799-0C09-B9CD-EF1C-0B1BCFABF897}"/>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58" name="Elipse 1357">
                    <a:extLst>
                      <a:ext uri="{FF2B5EF4-FFF2-40B4-BE49-F238E27FC236}">
                        <a16:creationId xmlns:a16="http://schemas.microsoft.com/office/drawing/2014/main" id="{DC26326F-93A5-550D-6B70-5D7F587F1F35}"/>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59" name="Elipse 1358">
                    <a:extLst>
                      <a:ext uri="{FF2B5EF4-FFF2-40B4-BE49-F238E27FC236}">
                        <a16:creationId xmlns:a16="http://schemas.microsoft.com/office/drawing/2014/main" id="{176067D4-C02B-459C-70C0-C9E4C24570D4}"/>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60" name="Elipse 1359">
                    <a:extLst>
                      <a:ext uri="{FF2B5EF4-FFF2-40B4-BE49-F238E27FC236}">
                        <a16:creationId xmlns:a16="http://schemas.microsoft.com/office/drawing/2014/main" id="{978DCE93-54FA-97B4-5C0B-45FE167681E2}"/>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61" name="Elipse 1360">
                    <a:extLst>
                      <a:ext uri="{FF2B5EF4-FFF2-40B4-BE49-F238E27FC236}">
                        <a16:creationId xmlns:a16="http://schemas.microsoft.com/office/drawing/2014/main" id="{8CDA723A-9983-6778-FE1C-A92305C3F33C}"/>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62" name="Elipse 1361">
                    <a:extLst>
                      <a:ext uri="{FF2B5EF4-FFF2-40B4-BE49-F238E27FC236}">
                        <a16:creationId xmlns:a16="http://schemas.microsoft.com/office/drawing/2014/main" id="{3D209B1B-7EC9-3EAB-F629-0AC45B666C33}"/>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63" name="Elipse 1362">
                    <a:extLst>
                      <a:ext uri="{FF2B5EF4-FFF2-40B4-BE49-F238E27FC236}">
                        <a16:creationId xmlns:a16="http://schemas.microsoft.com/office/drawing/2014/main" id="{2F533976-3BD2-1F93-06DE-5BE26C10F557}"/>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325" name="Grupo 1324">
                  <a:extLst>
                    <a:ext uri="{FF2B5EF4-FFF2-40B4-BE49-F238E27FC236}">
                      <a16:creationId xmlns:a16="http://schemas.microsoft.com/office/drawing/2014/main" id="{0086636B-3ED3-21E3-8F2A-25F3EDDA31EE}"/>
                    </a:ext>
                  </a:extLst>
                </p:cNvPr>
                <p:cNvGrpSpPr/>
                <p:nvPr/>
              </p:nvGrpSpPr>
              <p:grpSpPr>
                <a:xfrm>
                  <a:off x="858563" y="4517399"/>
                  <a:ext cx="2132978" cy="28596"/>
                  <a:chOff x="852356" y="2083273"/>
                  <a:chExt cx="2132978" cy="28596"/>
                </a:xfrm>
                <a:grpFill/>
              </p:grpSpPr>
              <p:sp>
                <p:nvSpPr>
                  <p:cNvPr id="1346" name="Elipse 1345">
                    <a:extLst>
                      <a:ext uri="{FF2B5EF4-FFF2-40B4-BE49-F238E27FC236}">
                        <a16:creationId xmlns:a16="http://schemas.microsoft.com/office/drawing/2014/main" id="{13CC65F4-CC6E-1DA6-0385-2D032C02E759}"/>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47" name="Elipse 1346">
                    <a:extLst>
                      <a:ext uri="{FF2B5EF4-FFF2-40B4-BE49-F238E27FC236}">
                        <a16:creationId xmlns:a16="http://schemas.microsoft.com/office/drawing/2014/main" id="{325DBB40-546C-64B3-E47E-2A439937034B}"/>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48" name="Elipse 1347">
                    <a:extLst>
                      <a:ext uri="{FF2B5EF4-FFF2-40B4-BE49-F238E27FC236}">
                        <a16:creationId xmlns:a16="http://schemas.microsoft.com/office/drawing/2014/main" id="{3080140D-4B47-6CEF-B9C4-B1D9BD5EAB18}"/>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49" name="Elipse 1348">
                    <a:extLst>
                      <a:ext uri="{FF2B5EF4-FFF2-40B4-BE49-F238E27FC236}">
                        <a16:creationId xmlns:a16="http://schemas.microsoft.com/office/drawing/2014/main" id="{224D0999-51B1-8BFF-B7FC-7D0E873FAADD}"/>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50" name="Elipse 1349">
                    <a:extLst>
                      <a:ext uri="{FF2B5EF4-FFF2-40B4-BE49-F238E27FC236}">
                        <a16:creationId xmlns:a16="http://schemas.microsoft.com/office/drawing/2014/main" id="{BCE283B1-4415-613E-2321-EFC7C1778085}"/>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51" name="Elipse 1350">
                    <a:extLst>
                      <a:ext uri="{FF2B5EF4-FFF2-40B4-BE49-F238E27FC236}">
                        <a16:creationId xmlns:a16="http://schemas.microsoft.com/office/drawing/2014/main" id="{6F91E1B2-F9CB-F512-328C-31E2BCF4F4B0}"/>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52" name="Elipse 1351">
                    <a:extLst>
                      <a:ext uri="{FF2B5EF4-FFF2-40B4-BE49-F238E27FC236}">
                        <a16:creationId xmlns:a16="http://schemas.microsoft.com/office/drawing/2014/main" id="{4CEBAD6C-AAC6-FBE5-250B-BE11A759D98E}"/>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53" name="Elipse 1352">
                    <a:extLst>
                      <a:ext uri="{FF2B5EF4-FFF2-40B4-BE49-F238E27FC236}">
                        <a16:creationId xmlns:a16="http://schemas.microsoft.com/office/drawing/2014/main" id="{F23FDB89-9C37-6F11-4BCB-7A33DB1672B0}"/>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54" name="Elipse 1353">
                    <a:extLst>
                      <a:ext uri="{FF2B5EF4-FFF2-40B4-BE49-F238E27FC236}">
                        <a16:creationId xmlns:a16="http://schemas.microsoft.com/office/drawing/2014/main" id="{3F37F304-1E04-C394-C865-E3189BC93435}"/>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326" name="Grupo 1325">
                  <a:extLst>
                    <a:ext uri="{FF2B5EF4-FFF2-40B4-BE49-F238E27FC236}">
                      <a16:creationId xmlns:a16="http://schemas.microsoft.com/office/drawing/2014/main" id="{D74D170F-6306-3270-50EF-F48F72D2F1DC}"/>
                    </a:ext>
                  </a:extLst>
                </p:cNvPr>
                <p:cNvGrpSpPr/>
                <p:nvPr/>
              </p:nvGrpSpPr>
              <p:grpSpPr>
                <a:xfrm>
                  <a:off x="858563" y="4754346"/>
                  <a:ext cx="2132978" cy="28596"/>
                  <a:chOff x="852356" y="2083273"/>
                  <a:chExt cx="2132978" cy="28596"/>
                </a:xfrm>
                <a:grpFill/>
              </p:grpSpPr>
              <p:sp>
                <p:nvSpPr>
                  <p:cNvPr id="1337" name="Elipse 1336">
                    <a:extLst>
                      <a:ext uri="{FF2B5EF4-FFF2-40B4-BE49-F238E27FC236}">
                        <a16:creationId xmlns:a16="http://schemas.microsoft.com/office/drawing/2014/main" id="{614B96A9-1165-7AB1-4D16-FF3328C17516}"/>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38" name="Elipse 1337">
                    <a:extLst>
                      <a:ext uri="{FF2B5EF4-FFF2-40B4-BE49-F238E27FC236}">
                        <a16:creationId xmlns:a16="http://schemas.microsoft.com/office/drawing/2014/main" id="{9558A4CE-37A1-B00C-D70D-85292A458EA0}"/>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39" name="Elipse 1338">
                    <a:extLst>
                      <a:ext uri="{FF2B5EF4-FFF2-40B4-BE49-F238E27FC236}">
                        <a16:creationId xmlns:a16="http://schemas.microsoft.com/office/drawing/2014/main" id="{FA9F0523-AAA4-7A83-C9D2-40D64BC6F37F}"/>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40" name="Elipse 1339">
                    <a:extLst>
                      <a:ext uri="{FF2B5EF4-FFF2-40B4-BE49-F238E27FC236}">
                        <a16:creationId xmlns:a16="http://schemas.microsoft.com/office/drawing/2014/main" id="{7AAE883F-8497-C402-E49E-DABDC17006D2}"/>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41" name="Elipse 1340">
                    <a:extLst>
                      <a:ext uri="{FF2B5EF4-FFF2-40B4-BE49-F238E27FC236}">
                        <a16:creationId xmlns:a16="http://schemas.microsoft.com/office/drawing/2014/main" id="{E0B8C0AB-C83B-887D-BF07-EB07D6809438}"/>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42" name="Elipse 1341">
                    <a:extLst>
                      <a:ext uri="{FF2B5EF4-FFF2-40B4-BE49-F238E27FC236}">
                        <a16:creationId xmlns:a16="http://schemas.microsoft.com/office/drawing/2014/main" id="{3728E18F-CAEB-7B48-DB17-8B3BB23B40F4}"/>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43" name="Elipse 1342">
                    <a:extLst>
                      <a:ext uri="{FF2B5EF4-FFF2-40B4-BE49-F238E27FC236}">
                        <a16:creationId xmlns:a16="http://schemas.microsoft.com/office/drawing/2014/main" id="{969E99A2-8BF5-D54F-9421-87D351B656CF}"/>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44" name="Elipse 1343">
                    <a:extLst>
                      <a:ext uri="{FF2B5EF4-FFF2-40B4-BE49-F238E27FC236}">
                        <a16:creationId xmlns:a16="http://schemas.microsoft.com/office/drawing/2014/main" id="{432B0951-5B87-F43A-2455-1ADF58D7DE53}"/>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45" name="Elipse 1344">
                    <a:extLst>
                      <a:ext uri="{FF2B5EF4-FFF2-40B4-BE49-F238E27FC236}">
                        <a16:creationId xmlns:a16="http://schemas.microsoft.com/office/drawing/2014/main" id="{6F7C0CFA-2334-B71A-7C08-15B0733158FC}"/>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327" name="Grupo 1326">
                  <a:extLst>
                    <a:ext uri="{FF2B5EF4-FFF2-40B4-BE49-F238E27FC236}">
                      <a16:creationId xmlns:a16="http://schemas.microsoft.com/office/drawing/2014/main" id="{606322C5-FAA6-72A0-26AB-8464947CB9D0}"/>
                    </a:ext>
                  </a:extLst>
                </p:cNvPr>
                <p:cNvGrpSpPr/>
                <p:nvPr/>
              </p:nvGrpSpPr>
              <p:grpSpPr>
                <a:xfrm>
                  <a:off x="858563" y="2621791"/>
                  <a:ext cx="2132978" cy="28596"/>
                  <a:chOff x="852356" y="2083273"/>
                  <a:chExt cx="2132978" cy="28596"/>
                </a:xfrm>
                <a:grpFill/>
              </p:grpSpPr>
              <p:sp>
                <p:nvSpPr>
                  <p:cNvPr id="1328" name="Elipse 1327">
                    <a:extLst>
                      <a:ext uri="{FF2B5EF4-FFF2-40B4-BE49-F238E27FC236}">
                        <a16:creationId xmlns:a16="http://schemas.microsoft.com/office/drawing/2014/main" id="{EAD97174-1BC2-2CA1-317C-C04AB431B7FE}"/>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29" name="Elipse 1328">
                    <a:extLst>
                      <a:ext uri="{FF2B5EF4-FFF2-40B4-BE49-F238E27FC236}">
                        <a16:creationId xmlns:a16="http://schemas.microsoft.com/office/drawing/2014/main" id="{BF50C58B-360B-0F0A-0B12-D8E8E1E315C2}"/>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30" name="Elipse 1329">
                    <a:extLst>
                      <a:ext uri="{FF2B5EF4-FFF2-40B4-BE49-F238E27FC236}">
                        <a16:creationId xmlns:a16="http://schemas.microsoft.com/office/drawing/2014/main" id="{948F6BA1-08CA-FEE6-9006-EFEF7A43FADB}"/>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31" name="Elipse 1330">
                    <a:extLst>
                      <a:ext uri="{FF2B5EF4-FFF2-40B4-BE49-F238E27FC236}">
                        <a16:creationId xmlns:a16="http://schemas.microsoft.com/office/drawing/2014/main" id="{BFB39B84-59A1-9E04-E5D3-9C6F93369B30}"/>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32" name="Elipse 1331">
                    <a:extLst>
                      <a:ext uri="{FF2B5EF4-FFF2-40B4-BE49-F238E27FC236}">
                        <a16:creationId xmlns:a16="http://schemas.microsoft.com/office/drawing/2014/main" id="{72426A70-36F4-A147-D311-6DD448BBFD8C}"/>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33" name="Elipse 1332">
                    <a:extLst>
                      <a:ext uri="{FF2B5EF4-FFF2-40B4-BE49-F238E27FC236}">
                        <a16:creationId xmlns:a16="http://schemas.microsoft.com/office/drawing/2014/main" id="{E78E5103-F1EF-6FBA-C97E-FD0FC7E8134A}"/>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34" name="Elipse 1333">
                    <a:extLst>
                      <a:ext uri="{FF2B5EF4-FFF2-40B4-BE49-F238E27FC236}">
                        <a16:creationId xmlns:a16="http://schemas.microsoft.com/office/drawing/2014/main" id="{906D4AF2-1C78-38FC-F81C-0E8753173BBF}"/>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35" name="Elipse 1334">
                    <a:extLst>
                      <a:ext uri="{FF2B5EF4-FFF2-40B4-BE49-F238E27FC236}">
                        <a16:creationId xmlns:a16="http://schemas.microsoft.com/office/drawing/2014/main" id="{359F5DE6-1135-BEE4-3109-7D4FF947DC47}"/>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36" name="Elipse 1335">
                    <a:extLst>
                      <a:ext uri="{FF2B5EF4-FFF2-40B4-BE49-F238E27FC236}">
                        <a16:creationId xmlns:a16="http://schemas.microsoft.com/office/drawing/2014/main" id="{87080A75-ABF1-7A94-EF70-0A2D9C9B2B8A}"/>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sp>
            <p:nvSpPr>
              <p:cNvPr id="1238" name="Elipse 1237">
                <a:extLst>
                  <a:ext uri="{FF2B5EF4-FFF2-40B4-BE49-F238E27FC236}">
                    <a16:creationId xmlns:a16="http://schemas.microsoft.com/office/drawing/2014/main" id="{1347C5EC-6BB5-690A-7119-93D82C2E23AA}"/>
                  </a:ext>
                </a:extLst>
              </p:cNvPr>
              <p:cNvSpPr>
                <a:spLocks noChangeAspect="1"/>
              </p:cNvSpPr>
              <p:nvPr/>
            </p:nvSpPr>
            <p:spPr>
              <a:xfrm>
                <a:off x="7191366" y="396110"/>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39" name="Elipse 1238">
                <a:extLst>
                  <a:ext uri="{FF2B5EF4-FFF2-40B4-BE49-F238E27FC236}">
                    <a16:creationId xmlns:a16="http://schemas.microsoft.com/office/drawing/2014/main" id="{63320522-410E-E942-4BAC-B17D6FC6EEF5}"/>
                  </a:ext>
                </a:extLst>
              </p:cNvPr>
              <p:cNvSpPr>
                <a:spLocks noChangeAspect="1"/>
              </p:cNvSpPr>
              <p:nvPr/>
            </p:nvSpPr>
            <p:spPr>
              <a:xfrm>
                <a:off x="7454586" y="392714"/>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40" name="Elipse 1239">
                <a:extLst>
                  <a:ext uri="{FF2B5EF4-FFF2-40B4-BE49-F238E27FC236}">
                    <a16:creationId xmlns:a16="http://schemas.microsoft.com/office/drawing/2014/main" id="{CA2A5BE6-D2C6-A3D5-6B8D-03D75565DD8F}"/>
                  </a:ext>
                </a:extLst>
              </p:cNvPr>
              <p:cNvSpPr>
                <a:spLocks noChangeAspect="1"/>
              </p:cNvSpPr>
              <p:nvPr/>
            </p:nvSpPr>
            <p:spPr>
              <a:xfrm>
                <a:off x="7717805" y="392714"/>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41" name="Elipse 1240">
                <a:extLst>
                  <a:ext uri="{FF2B5EF4-FFF2-40B4-BE49-F238E27FC236}">
                    <a16:creationId xmlns:a16="http://schemas.microsoft.com/office/drawing/2014/main" id="{6EA0E467-A312-B5B5-B5AA-8016EFE339D8}"/>
                  </a:ext>
                </a:extLst>
              </p:cNvPr>
              <p:cNvSpPr>
                <a:spLocks noChangeAspect="1"/>
              </p:cNvSpPr>
              <p:nvPr/>
            </p:nvSpPr>
            <p:spPr>
              <a:xfrm>
                <a:off x="7981024" y="392714"/>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42" name="Elipse 1241">
                <a:extLst>
                  <a:ext uri="{FF2B5EF4-FFF2-40B4-BE49-F238E27FC236}">
                    <a16:creationId xmlns:a16="http://schemas.microsoft.com/office/drawing/2014/main" id="{562FE9C3-5FCD-8100-AF5A-8EBBE7289916}"/>
                  </a:ext>
                </a:extLst>
              </p:cNvPr>
              <p:cNvSpPr>
                <a:spLocks noChangeAspect="1"/>
              </p:cNvSpPr>
              <p:nvPr/>
            </p:nvSpPr>
            <p:spPr>
              <a:xfrm>
                <a:off x="8244243" y="392714"/>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43" name="Elipse 1242">
                <a:extLst>
                  <a:ext uri="{FF2B5EF4-FFF2-40B4-BE49-F238E27FC236}">
                    <a16:creationId xmlns:a16="http://schemas.microsoft.com/office/drawing/2014/main" id="{BD39CC2E-F56E-E035-8515-A1D3F10A35D2}"/>
                  </a:ext>
                </a:extLst>
              </p:cNvPr>
              <p:cNvSpPr>
                <a:spLocks noChangeAspect="1"/>
              </p:cNvSpPr>
              <p:nvPr/>
            </p:nvSpPr>
            <p:spPr>
              <a:xfrm>
                <a:off x="8507462" y="392714"/>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44" name="Elipse 1243">
                <a:extLst>
                  <a:ext uri="{FF2B5EF4-FFF2-40B4-BE49-F238E27FC236}">
                    <a16:creationId xmlns:a16="http://schemas.microsoft.com/office/drawing/2014/main" id="{63970603-8682-98A1-8A3D-A4F5796B8263}"/>
                  </a:ext>
                </a:extLst>
              </p:cNvPr>
              <p:cNvSpPr>
                <a:spLocks noChangeAspect="1"/>
              </p:cNvSpPr>
              <p:nvPr/>
            </p:nvSpPr>
            <p:spPr>
              <a:xfrm>
                <a:off x="8770681" y="392714"/>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45" name="Elipse 1244">
                <a:extLst>
                  <a:ext uri="{FF2B5EF4-FFF2-40B4-BE49-F238E27FC236}">
                    <a16:creationId xmlns:a16="http://schemas.microsoft.com/office/drawing/2014/main" id="{66B4B637-C7E8-5AB2-1703-15AC92D3ECC0}"/>
                  </a:ext>
                </a:extLst>
              </p:cNvPr>
              <p:cNvSpPr>
                <a:spLocks noChangeAspect="1"/>
              </p:cNvSpPr>
              <p:nvPr/>
            </p:nvSpPr>
            <p:spPr>
              <a:xfrm>
                <a:off x="9033901" y="392714"/>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46" name="Elipse 1245">
                <a:extLst>
                  <a:ext uri="{FF2B5EF4-FFF2-40B4-BE49-F238E27FC236}">
                    <a16:creationId xmlns:a16="http://schemas.microsoft.com/office/drawing/2014/main" id="{32A08FE2-4397-B6B4-255E-BE3CA9408251}"/>
                  </a:ext>
                </a:extLst>
              </p:cNvPr>
              <p:cNvSpPr>
                <a:spLocks noChangeAspect="1"/>
              </p:cNvSpPr>
              <p:nvPr/>
            </p:nvSpPr>
            <p:spPr>
              <a:xfrm>
                <a:off x="7191366" y="633061"/>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47" name="Elipse 1246">
                <a:extLst>
                  <a:ext uri="{FF2B5EF4-FFF2-40B4-BE49-F238E27FC236}">
                    <a16:creationId xmlns:a16="http://schemas.microsoft.com/office/drawing/2014/main" id="{358FAD70-9A80-56AA-9D9A-2C751289B196}"/>
                  </a:ext>
                </a:extLst>
              </p:cNvPr>
              <p:cNvSpPr>
                <a:spLocks noChangeAspect="1"/>
              </p:cNvSpPr>
              <p:nvPr/>
            </p:nvSpPr>
            <p:spPr>
              <a:xfrm>
                <a:off x="7454586" y="629665"/>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48" name="Elipse 1247">
                <a:extLst>
                  <a:ext uri="{FF2B5EF4-FFF2-40B4-BE49-F238E27FC236}">
                    <a16:creationId xmlns:a16="http://schemas.microsoft.com/office/drawing/2014/main" id="{8C88F50D-A934-9355-B23C-5E38DF3E87CA}"/>
                  </a:ext>
                </a:extLst>
              </p:cNvPr>
              <p:cNvSpPr>
                <a:spLocks noChangeAspect="1"/>
              </p:cNvSpPr>
              <p:nvPr/>
            </p:nvSpPr>
            <p:spPr>
              <a:xfrm>
                <a:off x="7717805" y="629665"/>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49" name="Elipse 1248">
                <a:extLst>
                  <a:ext uri="{FF2B5EF4-FFF2-40B4-BE49-F238E27FC236}">
                    <a16:creationId xmlns:a16="http://schemas.microsoft.com/office/drawing/2014/main" id="{50ED9BFB-2625-92C7-0365-3DEE745BB349}"/>
                  </a:ext>
                </a:extLst>
              </p:cNvPr>
              <p:cNvSpPr>
                <a:spLocks noChangeAspect="1"/>
              </p:cNvSpPr>
              <p:nvPr/>
            </p:nvSpPr>
            <p:spPr>
              <a:xfrm>
                <a:off x="7981024" y="629665"/>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50" name="Elipse 1249">
                <a:extLst>
                  <a:ext uri="{FF2B5EF4-FFF2-40B4-BE49-F238E27FC236}">
                    <a16:creationId xmlns:a16="http://schemas.microsoft.com/office/drawing/2014/main" id="{C330E211-32A0-BB0C-9BF3-B9A87988CB4F}"/>
                  </a:ext>
                </a:extLst>
              </p:cNvPr>
              <p:cNvSpPr>
                <a:spLocks noChangeAspect="1"/>
              </p:cNvSpPr>
              <p:nvPr/>
            </p:nvSpPr>
            <p:spPr>
              <a:xfrm>
                <a:off x="8244243" y="629665"/>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51" name="Elipse 1250">
                <a:extLst>
                  <a:ext uri="{FF2B5EF4-FFF2-40B4-BE49-F238E27FC236}">
                    <a16:creationId xmlns:a16="http://schemas.microsoft.com/office/drawing/2014/main" id="{D9FD04CF-8973-AC03-BA2C-4763C8235BAE}"/>
                  </a:ext>
                </a:extLst>
              </p:cNvPr>
              <p:cNvSpPr>
                <a:spLocks noChangeAspect="1"/>
              </p:cNvSpPr>
              <p:nvPr/>
            </p:nvSpPr>
            <p:spPr>
              <a:xfrm>
                <a:off x="8507462" y="629665"/>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52" name="Elipse 1251">
                <a:extLst>
                  <a:ext uri="{FF2B5EF4-FFF2-40B4-BE49-F238E27FC236}">
                    <a16:creationId xmlns:a16="http://schemas.microsoft.com/office/drawing/2014/main" id="{6216492B-9B72-072E-B1E3-081D7052AC5E}"/>
                  </a:ext>
                </a:extLst>
              </p:cNvPr>
              <p:cNvSpPr>
                <a:spLocks noChangeAspect="1"/>
              </p:cNvSpPr>
              <p:nvPr/>
            </p:nvSpPr>
            <p:spPr>
              <a:xfrm>
                <a:off x="8770681" y="629665"/>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53" name="Elipse 1252">
                <a:extLst>
                  <a:ext uri="{FF2B5EF4-FFF2-40B4-BE49-F238E27FC236}">
                    <a16:creationId xmlns:a16="http://schemas.microsoft.com/office/drawing/2014/main" id="{C83D4F5D-BC86-68D5-3B5D-49038A7CD6E0}"/>
                  </a:ext>
                </a:extLst>
              </p:cNvPr>
              <p:cNvSpPr>
                <a:spLocks noChangeAspect="1"/>
              </p:cNvSpPr>
              <p:nvPr/>
            </p:nvSpPr>
            <p:spPr>
              <a:xfrm>
                <a:off x="9033901" y="629665"/>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54" name="Elipse 1253">
                <a:extLst>
                  <a:ext uri="{FF2B5EF4-FFF2-40B4-BE49-F238E27FC236}">
                    <a16:creationId xmlns:a16="http://schemas.microsoft.com/office/drawing/2014/main" id="{7BE25933-34F8-384E-AD7E-16A8CA0414DC}"/>
                  </a:ext>
                </a:extLst>
              </p:cNvPr>
              <p:cNvSpPr>
                <a:spLocks noChangeAspect="1"/>
              </p:cNvSpPr>
              <p:nvPr/>
            </p:nvSpPr>
            <p:spPr>
              <a:xfrm>
                <a:off x="7191366" y="870012"/>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55" name="Elipse 1254">
                <a:extLst>
                  <a:ext uri="{FF2B5EF4-FFF2-40B4-BE49-F238E27FC236}">
                    <a16:creationId xmlns:a16="http://schemas.microsoft.com/office/drawing/2014/main" id="{B540120C-8BFA-AA6E-F905-105C5FBD8BD7}"/>
                  </a:ext>
                </a:extLst>
              </p:cNvPr>
              <p:cNvSpPr>
                <a:spLocks noChangeAspect="1"/>
              </p:cNvSpPr>
              <p:nvPr/>
            </p:nvSpPr>
            <p:spPr>
              <a:xfrm>
                <a:off x="7454586" y="866616"/>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56" name="Elipse 1255">
                <a:extLst>
                  <a:ext uri="{FF2B5EF4-FFF2-40B4-BE49-F238E27FC236}">
                    <a16:creationId xmlns:a16="http://schemas.microsoft.com/office/drawing/2014/main" id="{BEEB97DD-02E9-D420-E8F4-F6B2E21D4DA5}"/>
                  </a:ext>
                </a:extLst>
              </p:cNvPr>
              <p:cNvSpPr>
                <a:spLocks noChangeAspect="1"/>
              </p:cNvSpPr>
              <p:nvPr/>
            </p:nvSpPr>
            <p:spPr>
              <a:xfrm>
                <a:off x="7717805" y="866616"/>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57" name="Elipse 1256">
                <a:extLst>
                  <a:ext uri="{FF2B5EF4-FFF2-40B4-BE49-F238E27FC236}">
                    <a16:creationId xmlns:a16="http://schemas.microsoft.com/office/drawing/2014/main" id="{383182C0-9920-3878-3100-6413575C169B}"/>
                  </a:ext>
                </a:extLst>
              </p:cNvPr>
              <p:cNvSpPr>
                <a:spLocks noChangeAspect="1"/>
              </p:cNvSpPr>
              <p:nvPr/>
            </p:nvSpPr>
            <p:spPr>
              <a:xfrm>
                <a:off x="7981024" y="866616"/>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58" name="Elipse 1257">
                <a:extLst>
                  <a:ext uri="{FF2B5EF4-FFF2-40B4-BE49-F238E27FC236}">
                    <a16:creationId xmlns:a16="http://schemas.microsoft.com/office/drawing/2014/main" id="{2396AC72-DFE8-5DEC-0410-A9A14F2BC78D}"/>
                  </a:ext>
                </a:extLst>
              </p:cNvPr>
              <p:cNvSpPr>
                <a:spLocks noChangeAspect="1"/>
              </p:cNvSpPr>
              <p:nvPr/>
            </p:nvSpPr>
            <p:spPr>
              <a:xfrm>
                <a:off x="8244243" y="866616"/>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59" name="Elipse 1258">
                <a:extLst>
                  <a:ext uri="{FF2B5EF4-FFF2-40B4-BE49-F238E27FC236}">
                    <a16:creationId xmlns:a16="http://schemas.microsoft.com/office/drawing/2014/main" id="{CE253E92-A6D1-6A99-448D-FC7C15E2DD48}"/>
                  </a:ext>
                </a:extLst>
              </p:cNvPr>
              <p:cNvSpPr>
                <a:spLocks noChangeAspect="1"/>
              </p:cNvSpPr>
              <p:nvPr/>
            </p:nvSpPr>
            <p:spPr>
              <a:xfrm>
                <a:off x="8507462" y="866616"/>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60" name="Elipse 1259">
                <a:extLst>
                  <a:ext uri="{FF2B5EF4-FFF2-40B4-BE49-F238E27FC236}">
                    <a16:creationId xmlns:a16="http://schemas.microsoft.com/office/drawing/2014/main" id="{57539045-3014-FC85-7D14-0F62720AEA5F}"/>
                  </a:ext>
                </a:extLst>
              </p:cNvPr>
              <p:cNvSpPr>
                <a:spLocks noChangeAspect="1"/>
              </p:cNvSpPr>
              <p:nvPr/>
            </p:nvSpPr>
            <p:spPr>
              <a:xfrm>
                <a:off x="8770681" y="866616"/>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61" name="Elipse 1260">
                <a:extLst>
                  <a:ext uri="{FF2B5EF4-FFF2-40B4-BE49-F238E27FC236}">
                    <a16:creationId xmlns:a16="http://schemas.microsoft.com/office/drawing/2014/main" id="{87AA9952-D162-68E0-A982-8FE2515EDA0E}"/>
                  </a:ext>
                </a:extLst>
              </p:cNvPr>
              <p:cNvSpPr>
                <a:spLocks noChangeAspect="1"/>
              </p:cNvSpPr>
              <p:nvPr/>
            </p:nvSpPr>
            <p:spPr>
              <a:xfrm>
                <a:off x="9033901" y="866616"/>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62" name="Elipse 1261">
                <a:extLst>
                  <a:ext uri="{FF2B5EF4-FFF2-40B4-BE49-F238E27FC236}">
                    <a16:creationId xmlns:a16="http://schemas.microsoft.com/office/drawing/2014/main" id="{4AA2A8D9-8C02-13FF-E5A0-7ED07D417392}"/>
                  </a:ext>
                </a:extLst>
              </p:cNvPr>
              <p:cNvSpPr>
                <a:spLocks noChangeAspect="1"/>
              </p:cNvSpPr>
              <p:nvPr/>
            </p:nvSpPr>
            <p:spPr>
              <a:xfrm>
                <a:off x="7191366" y="110696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63" name="Elipse 1262">
                <a:extLst>
                  <a:ext uri="{FF2B5EF4-FFF2-40B4-BE49-F238E27FC236}">
                    <a16:creationId xmlns:a16="http://schemas.microsoft.com/office/drawing/2014/main" id="{196CA028-82DB-616C-E88F-49B20627BAC5}"/>
                  </a:ext>
                </a:extLst>
              </p:cNvPr>
              <p:cNvSpPr>
                <a:spLocks noChangeAspect="1"/>
              </p:cNvSpPr>
              <p:nvPr/>
            </p:nvSpPr>
            <p:spPr>
              <a:xfrm>
                <a:off x="7454586" y="1103567"/>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64" name="Elipse 1263">
                <a:extLst>
                  <a:ext uri="{FF2B5EF4-FFF2-40B4-BE49-F238E27FC236}">
                    <a16:creationId xmlns:a16="http://schemas.microsoft.com/office/drawing/2014/main" id="{5ED2F4BA-9E1D-8B01-EF0B-0028B5225A33}"/>
                  </a:ext>
                </a:extLst>
              </p:cNvPr>
              <p:cNvSpPr>
                <a:spLocks noChangeAspect="1"/>
              </p:cNvSpPr>
              <p:nvPr/>
            </p:nvSpPr>
            <p:spPr>
              <a:xfrm>
                <a:off x="7717805" y="1103567"/>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65" name="Elipse 1264">
                <a:extLst>
                  <a:ext uri="{FF2B5EF4-FFF2-40B4-BE49-F238E27FC236}">
                    <a16:creationId xmlns:a16="http://schemas.microsoft.com/office/drawing/2014/main" id="{20FB773C-59D6-1A47-D930-CF68FEDB0771}"/>
                  </a:ext>
                </a:extLst>
              </p:cNvPr>
              <p:cNvSpPr>
                <a:spLocks noChangeAspect="1"/>
              </p:cNvSpPr>
              <p:nvPr/>
            </p:nvSpPr>
            <p:spPr>
              <a:xfrm>
                <a:off x="7981024" y="1103567"/>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66" name="Elipse 1265">
                <a:extLst>
                  <a:ext uri="{FF2B5EF4-FFF2-40B4-BE49-F238E27FC236}">
                    <a16:creationId xmlns:a16="http://schemas.microsoft.com/office/drawing/2014/main" id="{41626579-C8BB-69B9-B235-984097335E8E}"/>
                  </a:ext>
                </a:extLst>
              </p:cNvPr>
              <p:cNvSpPr>
                <a:spLocks noChangeAspect="1"/>
              </p:cNvSpPr>
              <p:nvPr/>
            </p:nvSpPr>
            <p:spPr>
              <a:xfrm>
                <a:off x="8244243" y="1103567"/>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67" name="Elipse 1266">
                <a:extLst>
                  <a:ext uri="{FF2B5EF4-FFF2-40B4-BE49-F238E27FC236}">
                    <a16:creationId xmlns:a16="http://schemas.microsoft.com/office/drawing/2014/main" id="{3DA122F8-0B93-8F6C-3D92-DC0E7B169EA7}"/>
                  </a:ext>
                </a:extLst>
              </p:cNvPr>
              <p:cNvSpPr>
                <a:spLocks noChangeAspect="1"/>
              </p:cNvSpPr>
              <p:nvPr/>
            </p:nvSpPr>
            <p:spPr>
              <a:xfrm>
                <a:off x="8507462" y="1103567"/>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68" name="Elipse 1267">
                <a:extLst>
                  <a:ext uri="{FF2B5EF4-FFF2-40B4-BE49-F238E27FC236}">
                    <a16:creationId xmlns:a16="http://schemas.microsoft.com/office/drawing/2014/main" id="{22247667-C8FA-5AD7-4544-8D3C4AD9EA11}"/>
                  </a:ext>
                </a:extLst>
              </p:cNvPr>
              <p:cNvSpPr>
                <a:spLocks noChangeAspect="1"/>
              </p:cNvSpPr>
              <p:nvPr/>
            </p:nvSpPr>
            <p:spPr>
              <a:xfrm>
                <a:off x="8770681" y="1103567"/>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69" name="Elipse 1268">
                <a:extLst>
                  <a:ext uri="{FF2B5EF4-FFF2-40B4-BE49-F238E27FC236}">
                    <a16:creationId xmlns:a16="http://schemas.microsoft.com/office/drawing/2014/main" id="{2103BE17-1F00-9267-3BAE-3FEDEEC4944B}"/>
                  </a:ext>
                </a:extLst>
              </p:cNvPr>
              <p:cNvSpPr>
                <a:spLocks noChangeAspect="1"/>
              </p:cNvSpPr>
              <p:nvPr/>
            </p:nvSpPr>
            <p:spPr>
              <a:xfrm>
                <a:off x="9033901" y="1103567"/>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70" name="Elipse 1269">
                <a:extLst>
                  <a:ext uri="{FF2B5EF4-FFF2-40B4-BE49-F238E27FC236}">
                    <a16:creationId xmlns:a16="http://schemas.microsoft.com/office/drawing/2014/main" id="{35CE6FC8-22BD-3EC0-8A61-EB83B2FB97A2}"/>
                  </a:ext>
                </a:extLst>
              </p:cNvPr>
              <p:cNvSpPr>
                <a:spLocks noChangeAspect="1"/>
              </p:cNvSpPr>
              <p:nvPr/>
            </p:nvSpPr>
            <p:spPr>
              <a:xfrm>
                <a:off x="7191366" y="1343914"/>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71" name="Elipse 1270">
                <a:extLst>
                  <a:ext uri="{FF2B5EF4-FFF2-40B4-BE49-F238E27FC236}">
                    <a16:creationId xmlns:a16="http://schemas.microsoft.com/office/drawing/2014/main" id="{C1A3AA6E-47B2-FF9D-CFBA-C4D69D268A5D}"/>
                  </a:ext>
                </a:extLst>
              </p:cNvPr>
              <p:cNvSpPr>
                <a:spLocks noChangeAspect="1"/>
              </p:cNvSpPr>
              <p:nvPr/>
            </p:nvSpPr>
            <p:spPr>
              <a:xfrm>
                <a:off x="7454586" y="13405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72" name="Elipse 1271">
                <a:extLst>
                  <a:ext uri="{FF2B5EF4-FFF2-40B4-BE49-F238E27FC236}">
                    <a16:creationId xmlns:a16="http://schemas.microsoft.com/office/drawing/2014/main" id="{3535C799-2CA8-FEB4-9325-CF7134A9AFC4}"/>
                  </a:ext>
                </a:extLst>
              </p:cNvPr>
              <p:cNvSpPr>
                <a:spLocks noChangeAspect="1"/>
              </p:cNvSpPr>
              <p:nvPr/>
            </p:nvSpPr>
            <p:spPr>
              <a:xfrm>
                <a:off x="7717805" y="13405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73" name="Elipse 1272">
                <a:extLst>
                  <a:ext uri="{FF2B5EF4-FFF2-40B4-BE49-F238E27FC236}">
                    <a16:creationId xmlns:a16="http://schemas.microsoft.com/office/drawing/2014/main" id="{FD84B50C-F947-D53F-1907-DDBE16D27020}"/>
                  </a:ext>
                </a:extLst>
              </p:cNvPr>
              <p:cNvSpPr>
                <a:spLocks noChangeAspect="1"/>
              </p:cNvSpPr>
              <p:nvPr/>
            </p:nvSpPr>
            <p:spPr>
              <a:xfrm>
                <a:off x="7981024" y="13405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74" name="Elipse 1273">
                <a:extLst>
                  <a:ext uri="{FF2B5EF4-FFF2-40B4-BE49-F238E27FC236}">
                    <a16:creationId xmlns:a16="http://schemas.microsoft.com/office/drawing/2014/main" id="{000B007C-8273-A1A5-603C-604E7E36C99A}"/>
                  </a:ext>
                </a:extLst>
              </p:cNvPr>
              <p:cNvSpPr>
                <a:spLocks noChangeAspect="1"/>
              </p:cNvSpPr>
              <p:nvPr/>
            </p:nvSpPr>
            <p:spPr>
              <a:xfrm>
                <a:off x="8244243" y="13405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75" name="Elipse 1274">
                <a:extLst>
                  <a:ext uri="{FF2B5EF4-FFF2-40B4-BE49-F238E27FC236}">
                    <a16:creationId xmlns:a16="http://schemas.microsoft.com/office/drawing/2014/main" id="{1CAC1A78-DBD0-A27F-719C-77B00BEBA3FD}"/>
                  </a:ext>
                </a:extLst>
              </p:cNvPr>
              <p:cNvSpPr>
                <a:spLocks noChangeAspect="1"/>
              </p:cNvSpPr>
              <p:nvPr/>
            </p:nvSpPr>
            <p:spPr>
              <a:xfrm>
                <a:off x="8507462" y="13405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76" name="Elipse 1275">
                <a:extLst>
                  <a:ext uri="{FF2B5EF4-FFF2-40B4-BE49-F238E27FC236}">
                    <a16:creationId xmlns:a16="http://schemas.microsoft.com/office/drawing/2014/main" id="{0BBEF188-B953-73CF-59B3-C47C2C3552AC}"/>
                  </a:ext>
                </a:extLst>
              </p:cNvPr>
              <p:cNvSpPr>
                <a:spLocks noChangeAspect="1"/>
              </p:cNvSpPr>
              <p:nvPr/>
            </p:nvSpPr>
            <p:spPr>
              <a:xfrm>
                <a:off x="8770681" y="13405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77" name="Elipse 1276">
                <a:extLst>
                  <a:ext uri="{FF2B5EF4-FFF2-40B4-BE49-F238E27FC236}">
                    <a16:creationId xmlns:a16="http://schemas.microsoft.com/office/drawing/2014/main" id="{B394B5F8-503B-248C-ACB0-01B39DA2B809}"/>
                  </a:ext>
                </a:extLst>
              </p:cNvPr>
              <p:cNvSpPr>
                <a:spLocks noChangeAspect="1"/>
              </p:cNvSpPr>
              <p:nvPr/>
            </p:nvSpPr>
            <p:spPr>
              <a:xfrm>
                <a:off x="9033901" y="13405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78" name="Elipse 1277">
                <a:extLst>
                  <a:ext uri="{FF2B5EF4-FFF2-40B4-BE49-F238E27FC236}">
                    <a16:creationId xmlns:a16="http://schemas.microsoft.com/office/drawing/2014/main" id="{B70C4324-F974-9225-F8D6-4D14B1110646}"/>
                  </a:ext>
                </a:extLst>
              </p:cNvPr>
              <p:cNvSpPr>
                <a:spLocks noChangeAspect="1"/>
              </p:cNvSpPr>
              <p:nvPr/>
            </p:nvSpPr>
            <p:spPr>
              <a:xfrm>
                <a:off x="7191366" y="1580865"/>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79" name="Elipse 1278">
                <a:extLst>
                  <a:ext uri="{FF2B5EF4-FFF2-40B4-BE49-F238E27FC236}">
                    <a16:creationId xmlns:a16="http://schemas.microsoft.com/office/drawing/2014/main" id="{B2D87CB0-5886-7036-6517-C3794E04DB67}"/>
                  </a:ext>
                </a:extLst>
              </p:cNvPr>
              <p:cNvSpPr>
                <a:spLocks noChangeAspect="1"/>
              </p:cNvSpPr>
              <p:nvPr/>
            </p:nvSpPr>
            <p:spPr>
              <a:xfrm>
                <a:off x="7454586" y="1577469"/>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80" name="Elipse 1279">
                <a:extLst>
                  <a:ext uri="{FF2B5EF4-FFF2-40B4-BE49-F238E27FC236}">
                    <a16:creationId xmlns:a16="http://schemas.microsoft.com/office/drawing/2014/main" id="{779EB782-1C4F-B3AA-75ED-5754A31BA3D7}"/>
                  </a:ext>
                </a:extLst>
              </p:cNvPr>
              <p:cNvSpPr>
                <a:spLocks noChangeAspect="1"/>
              </p:cNvSpPr>
              <p:nvPr/>
            </p:nvSpPr>
            <p:spPr>
              <a:xfrm>
                <a:off x="7717805" y="1577469"/>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81" name="Elipse 1280">
                <a:extLst>
                  <a:ext uri="{FF2B5EF4-FFF2-40B4-BE49-F238E27FC236}">
                    <a16:creationId xmlns:a16="http://schemas.microsoft.com/office/drawing/2014/main" id="{A313CEE0-1462-A276-352A-689945933576}"/>
                  </a:ext>
                </a:extLst>
              </p:cNvPr>
              <p:cNvSpPr>
                <a:spLocks noChangeAspect="1"/>
              </p:cNvSpPr>
              <p:nvPr/>
            </p:nvSpPr>
            <p:spPr>
              <a:xfrm>
                <a:off x="7981024" y="1577469"/>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82" name="Elipse 1281">
                <a:extLst>
                  <a:ext uri="{FF2B5EF4-FFF2-40B4-BE49-F238E27FC236}">
                    <a16:creationId xmlns:a16="http://schemas.microsoft.com/office/drawing/2014/main" id="{BBF0B60D-AE5F-6FF2-E248-689681D702DA}"/>
                  </a:ext>
                </a:extLst>
              </p:cNvPr>
              <p:cNvSpPr>
                <a:spLocks noChangeAspect="1"/>
              </p:cNvSpPr>
              <p:nvPr/>
            </p:nvSpPr>
            <p:spPr>
              <a:xfrm>
                <a:off x="8244243" y="1577469"/>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83" name="Elipse 1282">
                <a:extLst>
                  <a:ext uri="{FF2B5EF4-FFF2-40B4-BE49-F238E27FC236}">
                    <a16:creationId xmlns:a16="http://schemas.microsoft.com/office/drawing/2014/main" id="{F7178AEF-FC33-2DFE-93F4-4635E962B58F}"/>
                  </a:ext>
                </a:extLst>
              </p:cNvPr>
              <p:cNvSpPr>
                <a:spLocks noChangeAspect="1"/>
              </p:cNvSpPr>
              <p:nvPr/>
            </p:nvSpPr>
            <p:spPr>
              <a:xfrm>
                <a:off x="8507462" y="1577469"/>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84" name="Elipse 1283">
                <a:extLst>
                  <a:ext uri="{FF2B5EF4-FFF2-40B4-BE49-F238E27FC236}">
                    <a16:creationId xmlns:a16="http://schemas.microsoft.com/office/drawing/2014/main" id="{50E63DA9-581A-87EC-8CC7-3361E696CEE7}"/>
                  </a:ext>
                </a:extLst>
              </p:cNvPr>
              <p:cNvSpPr>
                <a:spLocks noChangeAspect="1"/>
              </p:cNvSpPr>
              <p:nvPr/>
            </p:nvSpPr>
            <p:spPr>
              <a:xfrm>
                <a:off x="8770681" y="1577469"/>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85" name="Elipse 1284">
                <a:extLst>
                  <a:ext uri="{FF2B5EF4-FFF2-40B4-BE49-F238E27FC236}">
                    <a16:creationId xmlns:a16="http://schemas.microsoft.com/office/drawing/2014/main" id="{46DDA8A1-A39C-6E4D-5E90-196AB3E94500}"/>
                  </a:ext>
                </a:extLst>
              </p:cNvPr>
              <p:cNvSpPr>
                <a:spLocks noChangeAspect="1"/>
              </p:cNvSpPr>
              <p:nvPr/>
            </p:nvSpPr>
            <p:spPr>
              <a:xfrm>
                <a:off x="9033901" y="1577469"/>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86" name="Elipse 1285">
                <a:extLst>
                  <a:ext uri="{FF2B5EF4-FFF2-40B4-BE49-F238E27FC236}">
                    <a16:creationId xmlns:a16="http://schemas.microsoft.com/office/drawing/2014/main" id="{50DC31C9-5ABD-5C56-682F-E95473AD0B20}"/>
                  </a:ext>
                </a:extLst>
              </p:cNvPr>
              <p:cNvSpPr>
                <a:spLocks noChangeAspect="1"/>
              </p:cNvSpPr>
              <p:nvPr/>
            </p:nvSpPr>
            <p:spPr>
              <a:xfrm>
                <a:off x="7191366" y="1817816"/>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87" name="Elipse 1286">
                <a:extLst>
                  <a:ext uri="{FF2B5EF4-FFF2-40B4-BE49-F238E27FC236}">
                    <a16:creationId xmlns:a16="http://schemas.microsoft.com/office/drawing/2014/main" id="{102D10D6-F045-BCD0-813F-413C7695C96C}"/>
                  </a:ext>
                </a:extLst>
              </p:cNvPr>
              <p:cNvSpPr>
                <a:spLocks noChangeAspect="1"/>
              </p:cNvSpPr>
              <p:nvPr/>
            </p:nvSpPr>
            <p:spPr>
              <a:xfrm>
                <a:off x="7454586" y="1814420"/>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88" name="Elipse 1287">
                <a:extLst>
                  <a:ext uri="{FF2B5EF4-FFF2-40B4-BE49-F238E27FC236}">
                    <a16:creationId xmlns:a16="http://schemas.microsoft.com/office/drawing/2014/main" id="{916DEB83-D68F-3C88-92DC-60E10E79C4CB}"/>
                  </a:ext>
                </a:extLst>
              </p:cNvPr>
              <p:cNvSpPr>
                <a:spLocks noChangeAspect="1"/>
              </p:cNvSpPr>
              <p:nvPr/>
            </p:nvSpPr>
            <p:spPr>
              <a:xfrm>
                <a:off x="7717805" y="1814420"/>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89" name="Elipse 1288">
                <a:extLst>
                  <a:ext uri="{FF2B5EF4-FFF2-40B4-BE49-F238E27FC236}">
                    <a16:creationId xmlns:a16="http://schemas.microsoft.com/office/drawing/2014/main" id="{B0FE4162-326C-100E-C50C-70925381CC55}"/>
                  </a:ext>
                </a:extLst>
              </p:cNvPr>
              <p:cNvSpPr>
                <a:spLocks noChangeAspect="1"/>
              </p:cNvSpPr>
              <p:nvPr/>
            </p:nvSpPr>
            <p:spPr>
              <a:xfrm>
                <a:off x="7981024" y="1814420"/>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90" name="Elipse 1289">
                <a:extLst>
                  <a:ext uri="{FF2B5EF4-FFF2-40B4-BE49-F238E27FC236}">
                    <a16:creationId xmlns:a16="http://schemas.microsoft.com/office/drawing/2014/main" id="{633181A2-A0F5-EB84-00AD-B8FCF543DE02}"/>
                  </a:ext>
                </a:extLst>
              </p:cNvPr>
              <p:cNvSpPr>
                <a:spLocks noChangeAspect="1"/>
              </p:cNvSpPr>
              <p:nvPr/>
            </p:nvSpPr>
            <p:spPr>
              <a:xfrm>
                <a:off x="8244243" y="1814420"/>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91" name="Elipse 1290">
                <a:extLst>
                  <a:ext uri="{FF2B5EF4-FFF2-40B4-BE49-F238E27FC236}">
                    <a16:creationId xmlns:a16="http://schemas.microsoft.com/office/drawing/2014/main" id="{E0A2B0F4-3230-F590-3833-0761D2DC6C18}"/>
                  </a:ext>
                </a:extLst>
              </p:cNvPr>
              <p:cNvSpPr>
                <a:spLocks noChangeAspect="1"/>
              </p:cNvSpPr>
              <p:nvPr/>
            </p:nvSpPr>
            <p:spPr>
              <a:xfrm>
                <a:off x="8507462" y="1814420"/>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92" name="Elipse 1291">
                <a:extLst>
                  <a:ext uri="{FF2B5EF4-FFF2-40B4-BE49-F238E27FC236}">
                    <a16:creationId xmlns:a16="http://schemas.microsoft.com/office/drawing/2014/main" id="{B8AB624C-74D3-3F9E-90D5-E70D91C805D4}"/>
                  </a:ext>
                </a:extLst>
              </p:cNvPr>
              <p:cNvSpPr>
                <a:spLocks noChangeAspect="1"/>
              </p:cNvSpPr>
              <p:nvPr/>
            </p:nvSpPr>
            <p:spPr>
              <a:xfrm>
                <a:off x="8770681" y="1814420"/>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93" name="Elipse 1292">
                <a:extLst>
                  <a:ext uri="{FF2B5EF4-FFF2-40B4-BE49-F238E27FC236}">
                    <a16:creationId xmlns:a16="http://schemas.microsoft.com/office/drawing/2014/main" id="{B40BF91B-399D-EC81-6C1C-B072963E14AE}"/>
                  </a:ext>
                </a:extLst>
              </p:cNvPr>
              <p:cNvSpPr>
                <a:spLocks noChangeAspect="1"/>
              </p:cNvSpPr>
              <p:nvPr/>
            </p:nvSpPr>
            <p:spPr>
              <a:xfrm>
                <a:off x="9033901" y="1814420"/>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94" name="Elipse 1293">
                <a:extLst>
                  <a:ext uri="{FF2B5EF4-FFF2-40B4-BE49-F238E27FC236}">
                    <a16:creationId xmlns:a16="http://schemas.microsoft.com/office/drawing/2014/main" id="{BA46F894-0B94-8F8B-21FA-7B3D4CE6C586}"/>
                  </a:ext>
                </a:extLst>
              </p:cNvPr>
              <p:cNvSpPr>
                <a:spLocks noChangeAspect="1"/>
              </p:cNvSpPr>
              <p:nvPr/>
            </p:nvSpPr>
            <p:spPr>
              <a:xfrm>
                <a:off x="7191366" y="2054767"/>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95" name="Elipse 1294">
                <a:extLst>
                  <a:ext uri="{FF2B5EF4-FFF2-40B4-BE49-F238E27FC236}">
                    <a16:creationId xmlns:a16="http://schemas.microsoft.com/office/drawing/2014/main" id="{1002096D-9653-D88F-56B6-35D93AC89B5C}"/>
                  </a:ext>
                </a:extLst>
              </p:cNvPr>
              <p:cNvSpPr>
                <a:spLocks noChangeAspect="1"/>
              </p:cNvSpPr>
              <p:nvPr/>
            </p:nvSpPr>
            <p:spPr>
              <a:xfrm>
                <a:off x="7454586" y="2051371"/>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96" name="Elipse 1295">
                <a:extLst>
                  <a:ext uri="{FF2B5EF4-FFF2-40B4-BE49-F238E27FC236}">
                    <a16:creationId xmlns:a16="http://schemas.microsoft.com/office/drawing/2014/main" id="{F4C2501F-8E9A-00E2-D59D-50A6E1FDC632}"/>
                  </a:ext>
                </a:extLst>
              </p:cNvPr>
              <p:cNvSpPr>
                <a:spLocks noChangeAspect="1"/>
              </p:cNvSpPr>
              <p:nvPr/>
            </p:nvSpPr>
            <p:spPr>
              <a:xfrm>
                <a:off x="7717805" y="2051371"/>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97" name="Elipse 1296">
                <a:extLst>
                  <a:ext uri="{FF2B5EF4-FFF2-40B4-BE49-F238E27FC236}">
                    <a16:creationId xmlns:a16="http://schemas.microsoft.com/office/drawing/2014/main" id="{4F3886B6-BBD2-2112-4F50-660D94A4969E}"/>
                  </a:ext>
                </a:extLst>
              </p:cNvPr>
              <p:cNvSpPr>
                <a:spLocks noChangeAspect="1"/>
              </p:cNvSpPr>
              <p:nvPr/>
            </p:nvSpPr>
            <p:spPr>
              <a:xfrm>
                <a:off x="7981024" y="2051371"/>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98" name="Elipse 1297">
                <a:extLst>
                  <a:ext uri="{FF2B5EF4-FFF2-40B4-BE49-F238E27FC236}">
                    <a16:creationId xmlns:a16="http://schemas.microsoft.com/office/drawing/2014/main" id="{F15A849E-E699-0D4C-51D4-09AC73AA5737}"/>
                  </a:ext>
                </a:extLst>
              </p:cNvPr>
              <p:cNvSpPr>
                <a:spLocks noChangeAspect="1"/>
              </p:cNvSpPr>
              <p:nvPr/>
            </p:nvSpPr>
            <p:spPr>
              <a:xfrm>
                <a:off x="8244243" y="2051371"/>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99" name="Elipse 1298">
                <a:extLst>
                  <a:ext uri="{FF2B5EF4-FFF2-40B4-BE49-F238E27FC236}">
                    <a16:creationId xmlns:a16="http://schemas.microsoft.com/office/drawing/2014/main" id="{9A83E945-CD3C-B16A-4436-4555D9873362}"/>
                  </a:ext>
                </a:extLst>
              </p:cNvPr>
              <p:cNvSpPr>
                <a:spLocks noChangeAspect="1"/>
              </p:cNvSpPr>
              <p:nvPr/>
            </p:nvSpPr>
            <p:spPr>
              <a:xfrm>
                <a:off x="8507462" y="2051371"/>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00" name="Elipse 1299">
                <a:extLst>
                  <a:ext uri="{FF2B5EF4-FFF2-40B4-BE49-F238E27FC236}">
                    <a16:creationId xmlns:a16="http://schemas.microsoft.com/office/drawing/2014/main" id="{7AFAC248-A114-D56A-8595-9C3B87049801}"/>
                  </a:ext>
                </a:extLst>
              </p:cNvPr>
              <p:cNvSpPr>
                <a:spLocks noChangeAspect="1"/>
              </p:cNvSpPr>
              <p:nvPr/>
            </p:nvSpPr>
            <p:spPr>
              <a:xfrm>
                <a:off x="8770681" y="2051371"/>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01" name="Elipse 1300">
                <a:extLst>
                  <a:ext uri="{FF2B5EF4-FFF2-40B4-BE49-F238E27FC236}">
                    <a16:creationId xmlns:a16="http://schemas.microsoft.com/office/drawing/2014/main" id="{99CBAFE6-7820-56FA-E39B-4ACACF1DD9C2}"/>
                  </a:ext>
                </a:extLst>
              </p:cNvPr>
              <p:cNvSpPr>
                <a:spLocks noChangeAspect="1"/>
              </p:cNvSpPr>
              <p:nvPr/>
            </p:nvSpPr>
            <p:spPr>
              <a:xfrm>
                <a:off x="9033901" y="2051371"/>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02" name="Elipse 1301">
                <a:extLst>
                  <a:ext uri="{FF2B5EF4-FFF2-40B4-BE49-F238E27FC236}">
                    <a16:creationId xmlns:a16="http://schemas.microsoft.com/office/drawing/2014/main" id="{017A4AFD-E905-78F2-9245-633193E841B2}"/>
                  </a:ext>
                </a:extLst>
              </p:cNvPr>
              <p:cNvSpPr>
                <a:spLocks noChangeAspect="1"/>
              </p:cNvSpPr>
              <p:nvPr/>
            </p:nvSpPr>
            <p:spPr>
              <a:xfrm>
                <a:off x="7191366" y="2291714"/>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03" name="Elipse 1302">
                <a:extLst>
                  <a:ext uri="{FF2B5EF4-FFF2-40B4-BE49-F238E27FC236}">
                    <a16:creationId xmlns:a16="http://schemas.microsoft.com/office/drawing/2014/main" id="{A04F0B64-D5BB-56D8-38F9-E3EED10FD6E5}"/>
                  </a:ext>
                </a:extLst>
              </p:cNvPr>
              <p:cNvSpPr>
                <a:spLocks noChangeAspect="1"/>
              </p:cNvSpPr>
              <p:nvPr/>
            </p:nvSpPr>
            <p:spPr>
              <a:xfrm>
                <a:off x="7454586" y="22883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04" name="Elipse 1303">
                <a:extLst>
                  <a:ext uri="{FF2B5EF4-FFF2-40B4-BE49-F238E27FC236}">
                    <a16:creationId xmlns:a16="http://schemas.microsoft.com/office/drawing/2014/main" id="{6ABFA70E-6567-0F5B-3741-5A311BFC7EEB}"/>
                  </a:ext>
                </a:extLst>
              </p:cNvPr>
              <p:cNvSpPr>
                <a:spLocks noChangeAspect="1"/>
              </p:cNvSpPr>
              <p:nvPr/>
            </p:nvSpPr>
            <p:spPr>
              <a:xfrm>
                <a:off x="7717805" y="22883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05" name="Elipse 1304">
                <a:extLst>
                  <a:ext uri="{FF2B5EF4-FFF2-40B4-BE49-F238E27FC236}">
                    <a16:creationId xmlns:a16="http://schemas.microsoft.com/office/drawing/2014/main" id="{B03A732B-5D87-98DB-AF5F-0DF590BE3588}"/>
                  </a:ext>
                </a:extLst>
              </p:cNvPr>
              <p:cNvSpPr>
                <a:spLocks noChangeAspect="1"/>
              </p:cNvSpPr>
              <p:nvPr/>
            </p:nvSpPr>
            <p:spPr>
              <a:xfrm>
                <a:off x="7981024" y="22883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06" name="Elipse 1305">
                <a:extLst>
                  <a:ext uri="{FF2B5EF4-FFF2-40B4-BE49-F238E27FC236}">
                    <a16:creationId xmlns:a16="http://schemas.microsoft.com/office/drawing/2014/main" id="{F0B41CEC-1A14-8920-19F3-C1EB5AFD4F5A}"/>
                  </a:ext>
                </a:extLst>
              </p:cNvPr>
              <p:cNvSpPr>
                <a:spLocks noChangeAspect="1"/>
              </p:cNvSpPr>
              <p:nvPr/>
            </p:nvSpPr>
            <p:spPr>
              <a:xfrm>
                <a:off x="8244243" y="22883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07" name="Elipse 1306">
                <a:extLst>
                  <a:ext uri="{FF2B5EF4-FFF2-40B4-BE49-F238E27FC236}">
                    <a16:creationId xmlns:a16="http://schemas.microsoft.com/office/drawing/2014/main" id="{07501340-D2AF-BEBB-2B2F-9CBDD48F7946}"/>
                  </a:ext>
                </a:extLst>
              </p:cNvPr>
              <p:cNvSpPr>
                <a:spLocks noChangeAspect="1"/>
              </p:cNvSpPr>
              <p:nvPr/>
            </p:nvSpPr>
            <p:spPr>
              <a:xfrm>
                <a:off x="8507462" y="22883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08" name="Elipse 1307">
                <a:extLst>
                  <a:ext uri="{FF2B5EF4-FFF2-40B4-BE49-F238E27FC236}">
                    <a16:creationId xmlns:a16="http://schemas.microsoft.com/office/drawing/2014/main" id="{901FE874-AC22-D790-2B76-F7AC61584A09}"/>
                  </a:ext>
                </a:extLst>
              </p:cNvPr>
              <p:cNvSpPr>
                <a:spLocks noChangeAspect="1"/>
              </p:cNvSpPr>
              <p:nvPr/>
            </p:nvSpPr>
            <p:spPr>
              <a:xfrm>
                <a:off x="8770681" y="22883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09" name="Elipse 1308">
                <a:extLst>
                  <a:ext uri="{FF2B5EF4-FFF2-40B4-BE49-F238E27FC236}">
                    <a16:creationId xmlns:a16="http://schemas.microsoft.com/office/drawing/2014/main" id="{D1533115-1236-F27E-4E94-B388063B291D}"/>
                  </a:ext>
                </a:extLst>
              </p:cNvPr>
              <p:cNvSpPr>
                <a:spLocks noChangeAspect="1"/>
              </p:cNvSpPr>
              <p:nvPr/>
            </p:nvSpPr>
            <p:spPr>
              <a:xfrm>
                <a:off x="9033901" y="22883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10" name="Elipse 1309">
                <a:extLst>
                  <a:ext uri="{FF2B5EF4-FFF2-40B4-BE49-F238E27FC236}">
                    <a16:creationId xmlns:a16="http://schemas.microsoft.com/office/drawing/2014/main" id="{9B875AAE-0D10-0055-AF87-CCBC725D5613}"/>
                  </a:ext>
                </a:extLst>
              </p:cNvPr>
              <p:cNvSpPr>
                <a:spLocks noChangeAspect="1"/>
              </p:cNvSpPr>
              <p:nvPr/>
            </p:nvSpPr>
            <p:spPr>
              <a:xfrm>
                <a:off x="7191366" y="159159"/>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11" name="Elipse 1310">
                <a:extLst>
                  <a:ext uri="{FF2B5EF4-FFF2-40B4-BE49-F238E27FC236}">
                    <a16:creationId xmlns:a16="http://schemas.microsoft.com/office/drawing/2014/main" id="{042F881D-AD99-72AD-ABF8-83BB85FEF122}"/>
                  </a:ext>
                </a:extLst>
              </p:cNvPr>
              <p:cNvSpPr>
                <a:spLocks noChangeAspect="1"/>
              </p:cNvSpPr>
              <p:nvPr/>
            </p:nvSpPr>
            <p:spPr>
              <a:xfrm>
                <a:off x="7454586" y="15576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12" name="Elipse 1311">
                <a:extLst>
                  <a:ext uri="{FF2B5EF4-FFF2-40B4-BE49-F238E27FC236}">
                    <a16:creationId xmlns:a16="http://schemas.microsoft.com/office/drawing/2014/main" id="{08DC4BF8-F2C4-7988-F6CF-2CD825B2DE0A}"/>
                  </a:ext>
                </a:extLst>
              </p:cNvPr>
              <p:cNvSpPr>
                <a:spLocks noChangeAspect="1"/>
              </p:cNvSpPr>
              <p:nvPr/>
            </p:nvSpPr>
            <p:spPr>
              <a:xfrm>
                <a:off x="7717805" y="15576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13" name="Elipse 1312">
                <a:extLst>
                  <a:ext uri="{FF2B5EF4-FFF2-40B4-BE49-F238E27FC236}">
                    <a16:creationId xmlns:a16="http://schemas.microsoft.com/office/drawing/2014/main" id="{E3865866-550F-996A-6294-8FED0300EEB7}"/>
                  </a:ext>
                </a:extLst>
              </p:cNvPr>
              <p:cNvSpPr>
                <a:spLocks noChangeAspect="1"/>
              </p:cNvSpPr>
              <p:nvPr/>
            </p:nvSpPr>
            <p:spPr>
              <a:xfrm>
                <a:off x="7981024" y="15576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14" name="Elipse 1313">
                <a:extLst>
                  <a:ext uri="{FF2B5EF4-FFF2-40B4-BE49-F238E27FC236}">
                    <a16:creationId xmlns:a16="http://schemas.microsoft.com/office/drawing/2014/main" id="{C63EBB15-5ACB-E935-0957-8CE6BF6B88E4}"/>
                  </a:ext>
                </a:extLst>
              </p:cNvPr>
              <p:cNvSpPr>
                <a:spLocks noChangeAspect="1"/>
              </p:cNvSpPr>
              <p:nvPr/>
            </p:nvSpPr>
            <p:spPr>
              <a:xfrm>
                <a:off x="8244243" y="15576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15" name="Elipse 1314">
                <a:extLst>
                  <a:ext uri="{FF2B5EF4-FFF2-40B4-BE49-F238E27FC236}">
                    <a16:creationId xmlns:a16="http://schemas.microsoft.com/office/drawing/2014/main" id="{EAE9B36C-431F-08E0-A2E4-695BB43E2B39}"/>
                  </a:ext>
                </a:extLst>
              </p:cNvPr>
              <p:cNvSpPr>
                <a:spLocks noChangeAspect="1"/>
              </p:cNvSpPr>
              <p:nvPr/>
            </p:nvSpPr>
            <p:spPr>
              <a:xfrm>
                <a:off x="8507462" y="15576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16" name="Elipse 1315">
                <a:extLst>
                  <a:ext uri="{FF2B5EF4-FFF2-40B4-BE49-F238E27FC236}">
                    <a16:creationId xmlns:a16="http://schemas.microsoft.com/office/drawing/2014/main" id="{5F47ACE9-EBE9-6EF6-D4EB-D0FA696F48A4}"/>
                  </a:ext>
                </a:extLst>
              </p:cNvPr>
              <p:cNvSpPr>
                <a:spLocks noChangeAspect="1"/>
              </p:cNvSpPr>
              <p:nvPr/>
            </p:nvSpPr>
            <p:spPr>
              <a:xfrm>
                <a:off x="8770681" y="15576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17" name="Elipse 1316">
                <a:extLst>
                  <a:ext uri="{FF2B5EF4-FFF2-40B4-BE49-F238E27FC236}">
                    <a16:creationId xmlns:a16="http://schemas.microsoft.com/office/drawing/2014/main" id="{408AC76A-52A8-2076-BD94-8C0CFDAD28B1}"/>
                  </a:ext>
                </a:extLst>
              </p:cNvPr>
              <p:cNvSpPr>
                <a:spLocks noChangeAspect="1"/>
              </p:cNvSpPr>
              <p:nvPr/>
            </p:nvSpPr>
            <p:spPr>
              <a:xfrm>
                <a:off x="9033901" y="15576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813" name="Grupo 812">
              <a:extLst>
                <a:ext uri="{FF2B5EF4-FFF2-40B4-BE49-F238E27FC236}">
                  <a16:creationId xmlns:a16="http://schemas.microsoft.com/office/drawing/2014/main" id="{312E57CD-E56D-3EFF-9301-E87345CBF433}"/>
                </a:ext>
              </a:extLst>
            </p:cNvPr>
            <p:cNvGrpSpPr/>
            <p:nvPr/>
          </p:nvGrpSpPr>
          <p:grpSpPr>
            <a:xfrm>
              <a:off x="122455" y="2539583"/>
              <a:ext cx="8937813" cy="2167943"/>
              <a:chOff x="121288" y="155763"/>
              <a:chExt cx="8937813" cy="2167943"/>
            </a:xfrm>
          </p:grpSpPr>
          <p:grpSp>
            <p:nvGrpSpPr>
              <p:cNvPr id="852" name="Grupo 851">
                <a:extLst>
                  <a:ext uri="{FF2B5EF4-FFF2-40B4-BE49-F238E27FC236}">
                    <a16:creationId xmlns:a16="http://schemas.microsoft.com/office/drawing/2014/main" id="{93929169-D68C-7C65-0964-05DB96CD1F84}"/>
                  </a:ext>
                </a:extLst>
              </p:cNvPr>
              <p:cNvGrpSpPr/>
              <p:nvPr/>
            </p:nvGrpSpPr>
            <p:grpSpPr>
              <a:xfrm>
                <a:off x="121288" y="162555"/>
                <a:ext cx="2132978" cy="2161151"/>
                <a:chOff x="858563" y="2621791"/>
                <a:chExt cx="2132978" cy="2161151"/>
              </a:xfrm>
              <a:solidFill>
                <a:srgbClr val="FFA400"/>
              </a:solidFill>
            </p:grpSpPr>
            <p:grpSp>
              <p:nvGrpSpPr>
                <p:cNvPr id="1135" name="Grupo 1134">
                  <a:extLst>
                    <a:ext uri="{FF2B5EF4-FFF2-40B4-BE49-F238E27FC236}">
                      <a16:creationId xmlns:a16="http://schemas.microsoft.com/office/drawing/2014/main" id="{FF3E01D6-E579-1D47-0437-B73358D3E092}"/>
                    </a:ext>
                  </a:extLst>
                </p:cNvPr>
                <p:cNvGrpSpPr/>
                <p:nvPr/>
              </p:nvGrpSpPr>
              <p:grpSpPr>
                <a:xfrm>
                  <a:off x="858563" y="2858742"/>
                  <a:ext cx="2132978" cy="28596"/>
                  <a:chOff x="852356" y="2083273"/>
                  <a:chExt cx="2132978" cy="28596"/>
                </a:xfrm>
                <a:grpFill/>
              </p:grpSpPr>
              <p:sp>
                <p:nvSpPr>
                  <p:cNvPr id="1226" name="Elipse 1225">
                    <a:extLst>
                      <a:ext uri="{FF2B5EF4-FFF2-40B4-BE49-F238E27FC236}">
                        <a16:creationId xmlns:a16="http://schemas.microsoft.com/office/drawing/2014/main" id="{0E376271-5054-101D-BC41-9283FD46C152}"/>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27" name="Elipse 1226">
                    <a:extLst>
                      <a:ext uri="{FF2B5EF4-FFF2-40B4-BE49-F238E27FC236}">
                        <a16:creationId xmlns:a16="http://schemas.microsoft.com/office/drawing/2014/main" id="{ED9B3F55-6CE7-CDF3-4620-486C8938A356}"/>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28" name="Elipse 1227">
                    <a:extLst>
                      <a:ext uri="{FF2B5EF4-FFF2-40B4-BE49-F238E27FC236}">
                        <a16:creationId xmlns:a16="http://schemas.microsoft.com/office/drawing/2014/main" id="{209BA110-3D28-A0B2-02A5-1C7F341CA0BF}"/>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29" name="Elipse 1228">
                    <a:extLst>
                      <a:ext uri="{FF2B5EF4-FFF2-40B4-BE49-F238E27FC236}">
                        <a16:creationId xmlns:a16="http://schemas.microsoft.com/office/drawing/2014/main" id="{9E120C49-5215-5C23-D421-F0BB0F3F3DC1}"/>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30" name="Elipse 1229">
                    <a:extLst>
                      <a:ext uri="{FF2B5EF4-FFF2-40B4-BE49-F238E27FC236}">
                        <a16:creationId xmlns:a16="http://schemas.microsoft.com/office/drawing/2014/main" id="{80AFBA6F-DD67-5E58-2DD7-1FBA11854F74}"/>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31" name="Elipse 1230">
                    <a:extLst>
                      <a:ext uri="{FF2B5EF4-FFF2-40B4-BE49-F238E27FC236}">
                        <a16:creationId xmlns:a16="http://schemas.microsoft.com/office/drawing/2014/main" id="{EB9712F0-6337-3EEE-CD66-E0B3FE8D89FE}"/>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32" name="Elipse 1231">
                    <a:extLst>
                      <a:ext uri="{FF2B5EF4-FFF2-40B4-BE49-F238E27FC236}">
                        <a16:creationId xmlns:a16="http://schemas.microsoft.com/office/drawing/2014/main" id="{A87AF690-9E80-0CEA-E220-9EE814517046}"/>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33" name="Elipse 1232">
                    <a:extLst>
                      <a:ext uri="{FF2B5EF4-FFF2-40B4-BE49-F238E27FC236}">
                        <a16:creationId xmlns:a16="http://schemas.microsoft.com/office/drawing/2014/main" id="{57B16478-6F11-77D1-6708-5BD5F081DAB8}"/>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34" name="Elipse 1233">
                    <a:extLst>
                      <a:ext uri="{FF2B5EF4-FFF2-40B4-BE49-F238E27FC236}">
                        <a16:creationId xmlns:a16="http://schemas.microsoft.com/office/drawing/2014/main" id="{7AAC797E-35EC-8190-0B58-32799194AE28}"/>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136" name="Grupo 1135">
                  <a:extLst>
                    <a:ext uri="{FF2B5EF4-FFF2-40B4-BE49-F238E27FC236}">
                      <a16:creationId xmlns:a16="http://schemas.microsoft.com/office/drawing/2014/main" id="{311706F4-F397-0FCB-D8DF-96007617F4CF}"/>
                    </a:ext>
                  </a:extLst>
                </p:cNvPr>
                <p:cNvGrpSpPr/>
                <p:nvPr/>
              </p:nvGrpSpPr>
              <p:grpSpPr>
                <a:xfrm>
                  <a:off x="858563" y="3095693"/>
                  <a:ext cx="2132978" cy="28596"/>
                  <a:chOff x="852356" y="2083273"/>
                  <a:chExt cx="2132978" cy="28596"/>
                </a:xfrm>
                <a:grpFill/>
              </p:grpSpPr>
              <p:sp>
                <p:nvSpPr>
                  <p:cNvPr id="1217" name="Elipse 1216">
                    <a:extLst>
                      <a:ext uri="{FF2B5EF4-FFF2-40B4-BE49-F238E27FC236}">
                        <a16:creationId xmlns:a16="http://schemas.microsoft.com/office/drawing/2014/main" id="{0840A195-FD20-EE6F-9D8A-2A373A852C8E}"/>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18" name="Elipse 1217">
                    <a:extLst>
                      <a:ext uri="{FF2B5EF4-FFF2-40B4-BE49-F238E27FC236}">
                        <a16:creationId xmlns:a16="http://schemas.microsoft.com/office/drawing/2014/main" id="{AE3C2080-5F06-2BB6-E2E5-315DA37DC3D3}"/>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19" name="Elipse 1218">
                    <a:extLst>
                      <a:ext uri="{FF2B5EF4-FFF2-40B4-BE49-F238E27FC236}">
                        <a16:creationId xmlns:a16="http://schemas.microsoft.com/office/drawing/2014/main" id="{06ED7D4E-B7BD-02B5-A8BB-6E17357E5015}"/>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20" name="Elipse 1219">
                    <a:extLst>
                      <a:ext uri="{FF2B5EF4-FFF2-40B4-BE49-F238E27FC236}">
                        <a16:creationId xmlns:a16="http://schemas.microsoft.com/office/drawing/2014/main" id="{5BB650A6-6C43-E3E2-32F8-3231834C24AE}"/>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21" name="Elipse 1220">
                    <a:extLst>
                      <a:ext uri="{FF2B5EF4-FFF2-40B4-BE49-F238E27FC236}">
                        <a16:creationId xmlns:a16="http://schemas.microsoft.com/office/drawing/2014/main" id="{4F0AF2BD-6ECC-7E58-64F6-C4DA6A8151BD}"/>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22" name="Elipse 1221">
                    <a:extLst>
                      <a:ext uri="{FF2B5EF4-FFF2-40B4-BE49-F238E27FC236}">
                        <a16:creationId xmlns:a16="http://schemas.microsoft.com/office/drawing/2014/main" id="{1663C909-0E02-7606-336B-F852CD8F45CE}"/>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23" name="Elipse 1222">
                    <a:extLst>
                      <a:ext uri="{FF2B5EF4-FFF2-40B4-BE49-F238E27FC236}">
                        <a16:creationId xmlns:a16="http://schemas.microsoft.com/office/drawing/2014/main" id="{BD2EACB4-2E2C-B759-EC88-A2248C1E0817}"/>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24" name="Elipse 1223">
                    <a:extLst>
                      <a:ext uri="{FF2B5EF4-FFF2-40B4-BE49-F238E27FC236}">
                        <a16:creationId xmlns:a16="http://schemas.microsoft.com/office/drawing/2014/main" id="{1DD8CC32-4557-8F58-4F28-DA3CC16D6C7C}"/>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25" name="Elipse 1224">
                    <a:extLst>
                      <a:ext uri="{FF2B5EF4-FFF2-40B4-BE49-F238E27FC236}">
                        <a16:creationId xmlns:a16="http://schemas.microsoft.com/office/drawing/2014/main" id="{7AB37740-FDAD-141A-8FD7-C8DFAFF96B76}"/>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137" name="Grupo 1136">
                  <a:extLst>
                    <a:ext uri="{FF2B5EF4-FFF2-40B4-BE49-F238E27FC236}">
                      <a16:creationId xmlns:a16="http://schemas.microsoft.com/office/drawing/2014/main" id="{C05E1298-131E-6F82-12F1-A390BD81F04C}"/>
                    </a:ext>
                  </a:extLst>
                </p:cNvPr>
                <p:cNvGrpSpPr/>
                <p:nvPr/>
              </p:nvGrpSpPr>
              <p:grpSpPr>
                <a:xfrm>
                  <a:off x="858563" y="3332644"/>
                  <a:ext cx="2132978" cy="28596"/>
                  <a:chOff x="852356" y="2083273"/>
                  <a:chExt cx="2132978" cy="28596"/>
                </a:xfrm>
                <a:grpFill/>
              </p:grpSpPr>
              <p:sp>
                <p:nvSpPr>
                  <p:cNvPr id="1208" name="Elipse 1207">
                    <a:extLst>
                      <a:ext uri="{FF2B5EF4-FFF2-40B4-BE49-F238E27FC236}">
                        <a16:creationId xmlns:a16="http://schemas.microsoft.com/office/drawing/2014/main" id="{86DF1B76-4AB9-387D-CA8C-642D8B48FF63}"/>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09" name="Elipse 1208">
                    <a:extLst>
                      <a:ext uri="{FF2B5EF4-FFF2-40B4-BE49-F238E27FC236}">
                        <a16:creationId xmlns:a16="http://schemas.microsoft.com/office/drawing/2014/main" id="{F7BA1517-00FF-A54A-73D3-8EA686E8B7B2}"/>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10" name="Elipse 1209">
                    <a:extLst>
                      <a:ext uri="{FF2B5EF4-FFF2-40B4-BE49-F238E27FC236}">
                        <a16:creationId xmlns:a16="http://schemas.microsoft.com/office/drawing/2014/main" id="{CFC23E8C-8A25-2D3E-7C7A-9ECE1F79189F}"/>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11" name="Elipse 1210">
                    <a:extLst>
                      <a:ext uri="{FF2B5EF4-FFF2-40B4-BE49-F238E27FC236}">
                        <a16:creationId xmlns:a16="http://schemas.microsoft.com/office/drawing/2014/main" id="{FCC084F8-483D-8FF0-C486-6EA00C3A40DC}"/>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12" name="Elipse 1211">
                    <a:extLst>
                      <a:ext uri="{FF2B5EF4-FFF2-40B4-BE49-F238E27FC236}">
                        <a16:creationId xmlns:a16="http://schemas.microsoft.com/office/drawing/2014/main" id="{3F9628A4-A624-961C-4B13-33BF2F676D59}"/>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13" name="Elipse 1212">
                    <a:extLst>
                      <a:ext uri="{FF2B5EF4-FFF2-40B4-BE49-F238E27FC236}">
                        <a16:creationId xmlns:a16="http://schemas.microsoft.com/office/drawing/2014/main" id="{46596636-B631-20DD-F21A-A29A676A20CE}"/>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14" name="Elipse 1213">
                    <a:extLst>
                      <a:ext uri="{FF2B5EF4-FFF2-40B4-BE49-F238E27FC236}">
                        <a16:creationId xmlns:a16="http://schemas.microsoft.com/office/drawing/2014/main" id="{EA176AE3-CFB3-69CF-F907-125FDFC98DA4}"/>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15" name="Elipse 1214">
                    <a:extLst>
                      <a:ext uri="{FF2B5EF4-FFF2-40B4-BE49-F238E27FC236}">
                        <a16:creationId xmlns:a16="http://schemas.microsoft.com/office/drawing/2014/main" id="{E6558C0D-EAEF-C00D-C616-EBFB1E09968B}"/>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16" name="Elipse 1215">
                    <a:extLst>
                      <a:ext uri="{FF2B5EF4-FFF2-40B4-BE49-F238E27FC236}">
                        <a16:creationId xmlns:a16="http://schemas.microsoft.com/office/drawing/2014/main" id="{0BDF2E81-DE65-CDFB-F9BA-5729BBEE5791}"/>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138" name="Grupo 1137">
                  <a:extLst>
                    <a:ext uri="{FF2B5EF4-FFF2-40B4-BE49-F238E27FC236}">
                      <a16:creationId xmlns:a16="http://schemas.microsoft.com/office/drawing/2014/main" id="{903226DB-4C3E-2335-23A9-C32A5D272DC7}"/>
                    </a:ext>
                  </a:extLst>
                </p:cNvPr>
                <p:cNvGrpSpPr/>
                <p:nvPr/>
              </p:nvGrpSpPr>
              <p:grpSpPr>
                <a:xfrm>
                  <a:off x="858563" y="3569595"/>
                  <a:ext cx="2132978" cy="28596"/>
                  <a:chOff x="852356" y="2083273"/>
                  <a:chExt cx="2132978" cy="28596"/>
                </a:xfrm>
                <a:grpFill/>
              </p:grpSpPr>
              <p:sp>
                <p:nvSpPr>
                  <p:cNvPr id="1199" name="Elipse 1198">
                    <a:extLst>
                      <a:ext uri="{FF2B5EF4-FFF2-40B4-BE49-F238E27FC236}">
                        <a16:creationId xmlns:a16="http://schemas.microsoft.com/office/drawing/2014/main" id="{06976C03-7513-48E0-1BFB-DB120DDE4800}"/>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00" name="Elipse 1199">
                    <a:extLst>
                      <a:ext uri="{FF2B5EF4-FFF2-40B4-BE49-F238E27FC236}">
                        <a16:creationId xmlns:a16="http://schemas.microsoft.com/office/drawing/2014/main" id="{20AA99F0-13C2-D47A-9470-FC386F25F1C7}"/>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01" name="Elipse 1200">
                    <a:extLst>
                      <a:ext uri="{FF2B5EF4-FFF2-40B4-BE49-F238E27FC236}">
                        <a16:creationId xmlns:a16="http://schemas.microsoft.com/office/drawing/2014/main" id="{01E1EDBD-96E2-F084-65F1-9B34CD0C3145}"/>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02" name="Elipse 1201">
                    <a:extLst>
                      <a:ext uri="{FF2B5EF4-FFF2-40B4-BE49-F238E27FC236}">
                        <a16:creationId xmlns:a16="http://schemas.microsoft.com/office/drawing/2014/main" id="{DA660ECD-EE31-0311-EAB1-79992A21726C}"/>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03" name="Elipse 1202">
                    <a:extLst>
                      <a:ext uri="{FF2B5EF4-FFF2-40B4-BE49-F238E27FC236}">
                        <a16:creationId xmlns:a16="http://schemas.microsoft.com/office/drawing/2014/main" id="{ABCFBE7E-BC1E-1E0F-B4B5-96602B68E7B9}"/>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04" name="Elipse 1203">
                    <a:extLst>
                      <a:ext uri="{FF2B5EF4-FFF2-40B4-BE49-F238E27FC236}">
                        <a16:creationId xmlns:a16="http://schemas.microsoft.com/office/drawing/2014/main" id="{B797A04A-842D-36D8-833E-6B5225E93070}"/>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05" name="Elipse 1204">
                    <a:extLst>
                      <a:ext uri="{FF2B5EF4-FFF2-40B4-BE49-F238E27FC236}">
                        <a16:creationId xmlns:a16="http://schemas.microsoft.com/office/drawing/2014/main" id="{8101E1C5-EF8D-B261-BFE0-9387B6974832}"/>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06" name="Elipse 1205">
                    <a:extLst>
                      <a:ext uri="{FF2B5EF4-FFF2-40B4-BE49-F238E27FC236}">
                        <a16:creationId xmlns:a16="http://schemas.microsoft.com/office/drawing/2014/main" id="{9782B3E0-D0BE-5E6C-34F6-EA579084A16A}"/>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07" name="Elipse 1206">
                    <a:extLst>
                      <a:ext uri="{FF2B5EF4-FFF2-40B4-BE49-F238E27FC236}">
                        <a16:creationId xmlns:a16="http://schemas.microsoft.com/office/drawing/2014/main" id="{8053A01B-C08D-75BC-9CFB-7F2CE8A0EB7E}"/>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139" name="Grupo 1138">
                  <a:extLst>
                    <a:ext uri="{FF2B5EF4-FFF2-40B4-BE49-F238E27FC236}">
                      <a16:creationId xmlns:a16="http://schemas.microsoft.com/office/drawing/2014/main" id="{BE0F652F-3E88-69B0-F4ED-13B9727503DA}"/>
                    </a:ext>
                  </a:extLst>
                </p:cNvPr>
                <p:cNvGrpSpPr/>
                <p:nvPr/>
              </p:nvGrpSpPr>
              <p:grpSpPr>
                <a:xfrm>
                  <a:off x="858563" y="3806546"/>
                  <a:ext cx="2132978" cy="28596"/>
                  <a:chOff x="852356" y="2083273"/>
                  <a:chExt cx="2132978" cy="28596"/>
                </a:xfrm>
                <a:grpFill/>
              </p:grpSpPr>
              <p:sp>
                <p:nvSpPr>
                  <p:cNvPr id="1190" name="Elipse 1189">
                    <a:extLst>
                      <a:ext uri="{FF2B5EF4-FFF2-40B4-BE49-F238E27FC236}">
                        <a16:creationId xmlns:a16="http://schemas.microsoft.com/office/drawing/2014/main" id="{FC1E1E8D-EF1E-CE4E-9552-0F16033C7BFE}"/>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91" name="Elipse 1190">
                    <a:extLst>
                      <a:ext uri="{FF2B5EF4-FFF2-40B4-BE49-F238E27FC236}">
                        <a16:creationId xmlns:a16="http://schemas.microsoft.com/office/drawing/2014/main" id="{9BEAFBF4-7BB6-397D-5164-B60FF51F1920}"/>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92" name="Elipse 1191">
                    <a:extLst>
                      <a:ext uri="{FF2B5EF4-FFF2-40B4-BE49-F238E27FC236}">
                        <a16:creationId xmlns:a16="http://schemas.microsoft.com/office/drawing/2014/main" id="{5654454A-3EC0-79FF-F4BF-0941CEC2A611}"/>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93" name="Elipse 1192">
                    <a:extLst>
                      <a:ext uri="{FF2B5EF4-FFF2-40B4-BE49-F238E27FC236}">
                        <a16:creationId xmlns:a16="http://schemas.microsoft.com/office/drawing/2014/main" id="{B9E4949A-A245-8C08-9C71-0C4E8422AA93}"/>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94" name="Elipse 1193">
                    <a:extLst>
                      <a:ext uri="{FF2B5EF4-FFF2-40B4-BE49-F238E27FC236}">
                        <a16:creationId xmlns:a16="http://schemas.microsoft.com/office/drawing/2014/main" id="{A4A35082-1D14-AC51-558C-BE76612E84ED}"/>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95" name="Elipse 1194">
                    <a:extLst>
                      <a:ext uri="{FF2B5EF4-FFF2-40B4-BE49-F238E27FC236}">
                        <a16:creationId xmlns:a16="http://schemas.microsoft.com/office/drawing/2014/main" id="{60E30582-DC35-F37D-0E0E-273856DA6A33}"/>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96" name="Elipse 1195">
                    <a:extLst>
                      <a:ext uri="{FF2B5EF4-FFF2-40B4-BE49-F238E27FC236}">
                        <a16:creationId xmlns:a16="http://schemas.microsoft.com/office/drawing/2014/main" id="{8B80CBC4-C471-99F0-7A2D-41D181AC2A4D}"/>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97" name="Elipse 1196">
                    <a:extLst>
                      <a:ext uri="{FF2B5EF4-FFF2-40B4-BE49-F238E27FC236}">
                        <a16:creationId xmlns:a16="http://schemas.microsoft.com/office/drawing/2014/main" id="{22C9B12B-E3C2-D405-B044-0FF5FAC4CC19}"/>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98" name="Elipse 1197">
                    <a:extLst>
                      <a:ext uri="{FF2B5EF4-FFF2-40B4-BE49-F238E27FC236}">
                        <a16:creationId xmlns:a16="http://schemas.microsoft.com/office/drawing/2014/main" id="{62A913CB-84E6-899F-21AD-7525D146E9B3}"/>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140" name="Grupo 1139">
                  <a:extLst>
                    <a:ext uri="{FF2B5EF4-FFF2-40B4-BE49-F238E27FC236}">
                      <a16:creationId xmlns:a16="http://schemas.microsoft.com/office/drawing/2014/main" id="{14472B02-421E-AAB0-0187-F9CD46D6BE42}"/>
                    </a:ext>
                  </a:extLst>
                </p:cNvPr>
                <p:cNvGrpSpPr/>
                <p:nvPr/>
              </p:nvGrpSpPr>
              <p:grpSpPr>
                <a:xfrm>
                  <a:off x="858563" y="4043497"/>
                  <a:ext cx="2132978" cy="28596"/>
                  <a:chOff x="852356" y="2083273"/>
                  <a:chExt cx="2132978" cy="28596"/>
                </a:xfrm>
                <a:grpFill/>
              </p:grpSpPr>
              <p:sp>
                <p:nvSpPr>
                  <p:cNvPr id="1181" name="Elipse 1180">
                    <a:extLst>
                      <a:ext uri="{FF2B5EF4-FFF2-40B4-BE49-F238E27FC236}">
                        <a16:creationId xmlns:a16="http://schemas.microsoft.com/office/drawing/2014/main" id="{AA01A0A4-C94A-5AE8-6D7D-35260723F513}"/>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82" name="Elipse 1181">
                    <a:extLst>
                      <a:ext uri="{FF2B5EF4-FFF2-40B4-BE49-F238E27FC236}">
                        <a16:creationId xmlns:a16="http://schemas.microsoft.com/office/drawing/2014/main" id="{AF537ACC-8D8B-E910-0625-74F9C9D41189}"/>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83" name="Elipse 1182">
                    <a:extLst>
                      <a:ext uri="{FF2B5EF4-FFF2-40B4-BE49-F238E27FC236}">
                        <a16:creationId xmlns:a16="http://schemas.microsoft.com/office/drawing/2014/main" id="{7B375494-79EC-A5CF-E38F-85DAE1F9DF12}"/>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84" name="Elipse 1183">
                    <a:extLst>
                      <a:ext uri="{FF2B5EF4-FFF2-40B4-BE49-F238E27FC236}">
                        <a16:creationId xmlns:a16="http://schemas.microsoft.com/office/drawing/2014/main" id="{331C9946-E7F6-9384-738F-77DC66B44232}"/>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85" name="Elipse 1184">
                    <a:extLst>
                      <a:ext uri="{FF2B5EF4-FFF2-40B4-BE49-F238E27FC236}">
                        <a16:creationId xmlns:a16="http://schemas.microsoft.com/office/drawing/2014/main" id="{EC570502-AEF5-B7EA-31F7-2DE7300DA777}"/>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86" name="Elipse 1185">
                    <a:extLst>
                      <a:ext uri="{FF2B5EF4-FFF2-40B4-BE49-F238E27FC236}">
                        <a16:creationId xmlns:a16="http://schemas.microsoft.com/office/drawing/2014/main" id="{B7BD7752-2ED6-C89D-0CC8-383515A444BE}"/>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87" name="Elipse 1186">
                    <a:extLst>
                      <a:ext uri="{FF2B5EF4-FFF2-40B4-BE49-F238E27FC236}">
                        <a16:creationId xmlns:a16="http://schemas.microsoft.com/office/drawing/2014/main" id="{C16639F4-0834-DBCC-EA7C-0A68006E2B85}"/>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88" name="Elipse 1187">
                    <a:extLst>
                      <a:ext uri="{FF2B5EF4-FFF2-40B4-BE49-F238E27FC236}">
                        <a16:creationId xmlns:a16="http://schemas.microsoft.com/office/drawing/2014/main" id="{69397CF0-C49B-1768-CC7C-AA04D8FC05B5}"/>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89" name="Elipse 1188">
                    <a:extLst>
                      <a:ext uri="{FF2B5EF4-FFF2-40B4-BE49-F238E27FC236}">
                        <a16:creationId xmlns:a16="http://schemas.microsoft.com/office/drawing/2014/main" id="{5A80E3B5-EEB4-ADC6-CE8F-18F604860D54}"/>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141" name="Grupo 1140">
                  <a:extLst>
                    <a:ext uri="{FF2B5EF4-FFF2-40B4-BE49-F238E27FC236}">
                      <a16:creationId xmlns:a16="http://schemas.microsoft.com/office/drawing/2014/main" id="{DB6E1487-7A5E-0A32-9B04-2AAAA9D4F93E}"/>
                    </a:ext>
                  </a:extLst>
                </p:cNvPr>
                <p:cNvGrpSpPr/>
                <p:nvPr/>
              </p:nvGrpSpPr>
              <p:grpSpPr>
                <a:xfrm>
                  <a:off x="858563" y="4280448"/>
                  <a:ext cx="2132978" cy="28596"/>
                  <a:chOff x="852356" y="2083273"/>
                  <a:chExt cx="2132978" cy="28596"/>
                </a:xfrm>
                <a:grpFill/>
              </p:grpSpPr>
              <p:sp>
                <p:nvSpPr>
                  <p:cNvPr id="1172" name="Elipse 1171">
                    <a:extLst>
                      <a:ext uri="{FF2B5EF4-FFF2-40B4-BE49-F238E27FC236}">
                        <a16:creationId xmlns:a16="http://schemas.microsoft.com/office/drawing/2014/main" id="{B86A2505-CA57-FB7D-24CB-0DD86EBFB2D8}"/>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73" name="Elipse 1172">
                    <a:extLst>
                      <a:ext uri="{FF2B5EF4-FFF2-40B4-BE49-F238E27FC236}">
                        <a16:creationId xmlns:a16="http://schemas.microsoft.com/office/drawing/2014/main" id="{7A203BA4-A2EC-2A99-5047-B5708AF9D594}"/>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74" name="Elipse 1173">
                    <a:extLst>
                      <a:ext uri="{FF2B5EF4-FFF2-40B4-BE49-F238E27FC236}">
                        <a16:creationId xmlns:a16="http://schemas.microsoft.com/office/drawing/2014/main" id="{5FAA7616-AEBE-DD04-CB6C-B823A5713504}"/>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75" name="Elipse 1174">
                    <a:extLst>
                      <a:ext uri="{FF2B5EF4-FFF2-40B4-BE49-F238E27FC236}">
                        <a16:creationId xmlns:a16="http://schemas.microsoft.com/office/drawing/2014/main" id="{D45223A4-B3DB-CC92-C6B0-120514458D72}"/>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76" name="Elipse 1175">
                    <a:extLst>
                      <a:ext uri="{FF2B5EF4-FFF2-40B4-BE49-F238E27FC236}">
                        <a16:creationId xmlns:a16="http://schemas.microsoft.com/office/drawing/2014/main" id="{8AB20E25-3C61-9FC6-EB9B-923EB92ED680}"/>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77" name="Elipse 1176">
                    <a:extLst>
                      <a:ext uri="{FF2B5EF4-FFF2-40B4-BE49-F238E27FC236}">
                        <a16:creationId xmlns:a16="http://schemas.microsoft.com/office/drawing/2014/main" id="{939A4360-114F-BD4B-AB1A-14F99A527D94}"/>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78" name="Elipse 1177">
                    <a:extLst>
                      <a:ext uri="{FF2B5EF4-FFF2-40B4-BE49-F238E27FC236}">
                        <a16:creationId xmlns:a16="http://schemas.microsoft.com/office/drawing/2014/main" id="{9B43BCAA-EE8A-8A38-716A-3928D8228888}"/>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79" name="Elipse 1178">
                    <a:extLst>
                      <a:ext uri="{FF2B5EF4-FFF2-40B4-BE49-F238E27FC236}">
                        <a16:creationId xmlns:a16="http://schemas.microsoft.com/office/drawing/2014/main" id="{5242CA82-E722-C7AA-E5A0-CD5A5F407992}"/>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80" name="Elipse 1179">
                    <a:extLst>
                      <a:ext uri="{FF2B5EF4-FFF2-40B4-BE49-F238E27FC236}">
                        <a16:creationId xmlns:a16="http://schemas.microsoft.com/office/drawing/2014/main" id="{20D550EE-FE4C-38F5-E063-12E5876786FB}"/>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142" name="Grupo 1141">
                  <a:extLst>
                    <a:ext uri="{FF2B5EF4-FFF2-40B4-BE49-F238E27FC236}">
                      <a16:creationId xmlns:a16="http://schemas.microsoft.com/office/drawing/2014/main" id="{8A6FEA3B-C03D-8EBE-2732-3ACD93360F7F}"/>
                    </a:ext>
                  </a:extLst>
                </p:cNvPr>
                <p:cNvGrpSpPr/>
                <p:nvPr/>
              </p:nvGrpSpPr>
              <p:grpSpPr>
                <a:xfrm>
                  <a:off x="858563" y="4517399"/>
                  <a:ext cx="2132978" cy="28596"/>
                  <a:chOff x="852356" y="2083273"/>
                  <a:chExt cx="2132978" cy="28596"/>
                </a:xfrm>
                <a:grpFill/>
              </p:grpSpPr>
              <p:sp>
                <p:nvSpPr>
                  <p:cNvPr id="1163" name="Elipse 1162">
                    <a:extLst>
                      <a:ext uri="{FF2B5EF4-FFF2-40B4-BE49-F238E27FC236}">
                        <a16:creationId xmlns:a16="http://schemas.microsoft.com/office/drawing/2014/main" id="{A1045CF4-44CB-3E7E-6E47-322BC29C8E06}"/>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64" name="Elipse 1163">
                    <a:extLst>
                      <a:ext uri="{FF2B5EF4-FFF2-40B4-BE49-F238E27FC236}">
                        <a16:creationId xmlns:a16="http://schemas.microsoft.com/office/drawing/2014/main" id="{876B64CB-6127-4001-05E0-A6C312096002}"/>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65" name="Elipse 1164">
                    <a:extLst>
                      <a:ext uri="{FF2B5EF4-FFF2-40B4-BE49-F238E27FC236}">
                        <a16:creationId xmlns:a16="http://schemas.microsoft.com/office/drawing/2014/main" id="{4A2401EE-1D3F-8721-6B25-534CFD4B12F9}"/>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66" name="Elipse 1165">
                    <a:extLst>
                      <a:ext uri="{FF2B5EF4-FFF2-40B4-BE49-F238E27FC236}">
                        <a16:creationId xmlns:a16="http://schemas.microsoft.com/office/drawing/2014/main" id="{EF5BCF2D-1C96-1BD5-532C-35C93DA1FBC2}"/>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67" name="Elipse 1166">
                    <a:extLst>
                      <a:ext uri="{FF2B5EF4-FFF2-40B4-BE49-F238E27FC236}">
                        <a16:creationId xmlns:a16="http://schemas.microsoft.com/office/drawing/2014/main" id="{6CDC6CC4-0719-E418-46FE-3D0C12E647E7}"/>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68" name="Elipse 1167">
                    <a:extLst>
                      <a:ext uri="{FF2B5EF4-FFF2-40B4-BE49-F238E27FC236}">
                        <a16:creationId xmlns:a16="http://schemas.microsoft.com/office/drawing/2014/main" id="{A11A7851-3976-985F-3C07-B5C8B00A3579}"/>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69" name="Elipse 1168">
                    <a:extLst>
                      <a:ext uri="{FF2B5EF4-FFF2-40B4-BE49-F238E27FC236}">
                        <a16:creationId xmlns:a16="http://schemas.microsoft.com/office/drawing/2014/main" id="{82E6FFA9-A948-0291-B755-890BF657D000}"/>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70" name="Elipse 1169">
                    <a:extLst>
                      <a:ext uri="{FF2B5EF4-FFF2-40B4-BE49-F238E27FC236}">
                        <a16:creationId xmlns:a16="http://schemas.microsoft.com/office/drawing/2014/main" id="{0E58CF89-6D8C-6A87-FA26-9BF87A755700}"/>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71" name="Elipse 1170">
                    <a:extLst>
                      <a:ext uri="{FF2B5EF4-FFF2-40B4-BE49-F238E27FC236}">
                        <a16:creationId xmlns:a16="http://schemas.microsoft.com/office/drawing/2014/main" id="{8BBAA8E5-7C44-22AC-AE0E-C3D39E236AB2}"/>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143" name="Grupo 1142">
                  <a:extLst>
                    <a:ext uri="{FF2B5EF4-FFF2-40B4-BE49-F238E27FC236}">
                      <a16:creationId xmlns:a16="http://schemas.microsoft.com/office/drawing/2014/main" id="{4FD764BB-5447-B557-CF0C-29EE74F759CA}"/>
                    </a:ext>
                  </a:extLst>
                </p:cNvPr>
                <p:cNvGrpSpPr/>
                <p:nvPr/>
              </p:nvGrpSpPr>
              <p:grpSpPr>
                <a:xfrm>
                  <a:off x="858563" y="4754346"/>
                  <a:ext cx="2132978" cy="28596"/>
                  <a:chOff x="852356" y="2083273"/>
                  <a:chExt cx="2132978" cy="28596"/>
                </a:xfrm>
                <a:grpFill/>
              </p:grpSpPr>
              <p:sp>
                <p:nvSpPr>
                  <p:cNvPr id="1154" name="Elipse 1153">
                    <a:extLst>
                      <a:ext uri="{FF2B5EF4-FFF2-40B4-BE49-F238E27FC236}">
                        <a16:creationId xmlns:a16="http://schemas.microsoft.com/office/drawing/2014/main" id="{A26D26F7-E7B2-316B-749F-A70D9451DB6B}"/>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55" name="Elipse 1154">
                    <a:extLst>
                      <a:ext uri="{FF2B5EF4-FFF2-40B4-BE49-F238E27FC236}">
                        <a16:creationId xmlns:a16="http://schemas.microsoft.com/office/drawing/2014/main" id="{E7C3E5EF-8CBC-D662-4B3D-1DF905B11782}"/>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56" name="Elipse 1155">
                    <a:extLst>
                      <a:ext uri="{FF2B5EF4-FFF2-40B4-BE49-F238E27FC236}">
                        <a16:creationId xmlns:a16="http://schemas.microsoft.com/office/drawing/2014/main" id="{25839ED7-1973-088E-7511-1C4BD1C1F71E}"/>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57" name="Elipse 1156">
                    <a:extLst>
                      <a:ext uri="{FF2B5EF4-FFF2-40B4-BE49-F238E27FC236}">
                        <a16:creationId xmlns:a16="http://schemas.microsoft.com/office/drawing/2014/main" id="{777AC686-52DB-09AD-6291-276D0BB97DCE}"/>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58" name="Elipse 1157">
                    <a:extLst>
                      <a:ext uri="{FF2B5EF4-FFF2-40B4-BE49-F238E27FC236}">
                        <a16:creationId xmlns:a16="http://schemas.microsoft.com/office/drawing/2014/main" id="{B7B34F16-EA26-6011-2A5A-FFE3895DB759}"/>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59" name="Elipse 1158">
                    <a:extLst>
                      <a:ext uri="{FF2B5EF4-FFF2-40B4-BE49-F238E27FC236}">
                        <a16:creationId xmlns:a16="http://schemas.microsoft.com/office/drawing/2014/main" id="{67CB5F22-6834-A280-C7B8-3FD1C5131F2C}"/>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60" name="Elipse 1159">
                    <a:extLst>
                      <a:ext uri="{FF2B5EF4-FFF2-40B4-BE49-F238E27FC236}">
                        <a16:creationId xmlns:a16="http://schemas.microsoft.com/office/drawing/2014/main" id="{CAB7E822-4424-5F37-2018-0A2AE3236FAF}"/>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61" name="Elipse 1160">
                    <a:extLst>
                      <a:ext uri="{FF2B5EF4-FFF2-40B4-BE49-F238E27FC236}">
                        <a16:creationId xmlns:a16="http://schemas.microsoft.com/office/drawing/2014/main" id="{CB70124F-2D02-AF18-E6CC-BF40204D4507}"/>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62" name="Elipse 1161">
                    <a:extLst>
                      <a:ext uri="{FF2B5EF4-FFF2-40B4-BE49-F238E27FC236}">
                        <a16:creationId xmlns:a16="http://schemas.microsoft.com/office/drawing/2014/main" id="{B5E47BDA-BBFE-8656-97E2-CFDF4CCE8EBB}"/>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144" name="Grupo 1143">
                  <a:extLst>
                    <a:ext uri="{FF2B5EF4-FFF2-40B4-BE49-F238E27FC236}">
                      <a16:creationId xmlns:a16="http://schemas.microsoft.com/office/drawing/2014/main" id="{8175BA34-068C-1459-BF24-0E876BADECFB}"/>
                    </a:ext>
                  </a:extLst>
                </p:cNvPr>
                <p:cNvGrpSpPr/>
                <p:nvPr/>
              </p:nvGrpSpPr>
              <p:grpSpPr>
                <a:xfrm>
                  <a:off x="858563" y="2621791"/>
                  <a:ext cx="2132978" cy="28596"/>
                  <a:chOff x="852356" y="2083273"/>
                  <a:chExt cx="2132978" cy="28596"/>
                </a:xfrm>
                <a:grpFill/>
              </p:grpSpPr>
              <p:sp>
                <p:nvSpPr>
                  <p:cNvPr id="1145" name="Elipse 1144">
                    <a:extLst>
                      <a:ext uri="{FF2B5EF4-FFF2-40B4-BE49-F238E27FC236}">
                        <a16:creationId xmlns:a16="http://schemas.microsoft.com/office/drawing/2014/main" id="{FB5CD905-A6B5-90E9-7492-C739029D7E86}"/>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46" name="Elipse 1145">
                    <a:extLst>
                      <a:ext uri="{FF2B5EF4-FFF2-40B4-BE49-F238E27FC236}">
                        <a16:creationId xmlns:a16="http://schemas.microsoft.com/office/drawing/2014/main" id="{F2234E8D-9D32-D96F-B03B-F7B8BB3AD276}"/>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47" name="Elipse 1146">
                    <a:extLst>
                      <a:ext uri="{FF2B5EF4-FFF2-40B4-BE49-F238E27FC236}">
                        <a16:creationId xmlns:a16="http://schemas.microsoft.com/office/drawing/2014/main" id="{00F49026-6B8D-A3D6-0961-DF412D7A833C}"/>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48" name="Elipse 1147">
                    <a:extLst>
                      <a:ext uri="{FF2B5EF4-FFF2-40B4-BE49-F238E27FC236}">
                        <a16:creationId xmlns:a16="http://schemas.microsoft.com/office/drawing/2014/main" id="{914A9F41-7319-29F3-E0FD-FCDB602DFD09}"/>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49" name="Elipse 1148">
                    <a:extLst>
                      <a:ext uri="{FF2B5EF4-FFF2-40B4-BE49-F238E27FC236}">
                        <a16:creationId xmlns:a16="http://schemas.microsoft.com/office/drawing/2014/main" id="{AD8A9693-B3E9-5964-5004-5919D86699F7}"/>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50" name="Elipse 1149">
                    <a:extLst>
                      <a:ext uri="{FF2B5EF4-FFF2-40B4-BE49-F238E27FC236}">
                        <a16:creationId xmlns:a16="http://schemas.microsoft.com/office/drawing/2014/main" id="{38AD6B12-59D5-883A-B121-B9AA4B018936}"/>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51" name="Elipse 1150">
                    <a:extLst>
                      <a:ext uri="{FF2B5EF4-FFF2-40B4-BE49-F238E27FC236}">
                        <a16:creationId xmlns:a16="http://schemas.microsoft.com/office/drawing/2014/main" id="{3B19F866-4211-B0F1-A51C-2E9981E5C92D}"/>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52" name="Elipse 1151">
                    <a:extLst>
                      <a:ext uri="{FF2B5EF4-FFF2-40B4-BE49-F238E27FC236}">
                        <a16:creationId xmlns:a16="http://schemas.microsoft.com/office/drawing/2014/main" id="{CF9202B2-9A62-B539-0235-BFB44992D9D0}"/>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53" name="Elipse 1152">
                    <a:extLst>
                      <a:ext uri="{FF2B5EF4-FFF2-40B4-BE49-F238E27FC236}">
                        <a16:creationId xmlns:a16="http://schemas.microsoft.com/office/drawing/2014/main" id="{EF8644B4-215B-AFF2-CEEF-E0B17C027F54}"/>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grpSp>
            <p:nvGrpSpPr>
              <p:cNvPr id="853" name="Grupo 852">
                <a:extLst>
                  <a:ext uri="{FF2B5EF4-FFF2-40B4-BE49-F238E27FC236}">
                    <a16:creationId xmlns:a16="http://schemas.microsoft.com/office/drawing/2014/main" id="{F8C4A5F1-0DFF-0BEC-47D0-0ED2CCDE1C6E}"/>
                  </a:ext>
                </a:extLst>
              </p:cNvPr>
              <p:cNvGrpSpPr/>
              <p:nvPr/>
            </p:nvGrpSpPr>
            <p:grpSpPr>
              <a:xfrm>
                <a:off x="2494309" y="159159"/>
                <a:ext cx="2132978" cy="2161151"/>
                <a:chOff x="858563" y="2621791"/>
                <a:chExt cx="2132978" cy="2161151"/>
              </a:xfrm>
              <a:solidFill>
                <a:srgbClr val="FFA400"/>
              </a:solidFill>
            </p:grpSpPr>
            <p:grpSp>
              <p:nvGrpSpPr>
                <p:cNvPr id="1035" name="Grupo 1034">
                  <a:extLst>
                    <a:ext uri="{FF2B5EF4-FFF2-40B4-BE49-F238E27FC236}">
                      <a16:creationId xmlns:a16="http://schemas.microsoft.com/office/drawing/2014/main" id="{651E8BD0-8808-29AE-C80E-CF9CC696CC0B}"/>
                    </a:ext>
                  </a:extLst>
                </p:cNvPr>
                <p:cNvGrpSpPr/>
                <p:nvPr/>
              </p:nvGrpSpPr>
              <p:grpSpPr>
                <a:xfrm>
                  <a:off x="858563" y="2858742"/>
                  <a:ext cx="2132978" cy="28596"/>
                  <a:chOff x="852356" y="2083273"/>
                  <a:chExt cx="2132978" cy="28596"/>
                </a:xfrm>
                <a:grpFill/>
              </p:grpSpPr>
              <p:sp>
                <p:nvSpPr>
                  <p:cNvPr id="1126" name="Elipse 1125">
                    <a:extLst>
                      <a:ext uri="{FF2B5EF4-FFF2-40B4-BE49-F238E27FC236}">
                        <a16:creationId xmlns:a16="http://schemas.microsoft.com/office/drawing/2014/main" id="{0EB31731-8C6B-7F87-0122-40FEC06C6468}"/>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27" name="Elipse 1126">
                    <a:extLst>
                      <a:ext uri="{FF2B5EF4-FFF2-40B4-BE49-F238E27FC236}">
                        <a16:creationId xmlns:a16="http://schemas.microsoft.com/office/drawing/2014/main" id="{594150D8-FD1A-D745-3CE0-C1B6617AFE07}"/>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28" name="Elipse 1127">
                    <a:extLst>
                      <a:ext uri="{FF2B5EF4-FFF2-40B4-BE49-F238E27FC236}">
                        <a16:creationId xmlns:a16="http://schemas.microsoft.com/office/drawing/2014/main" id="{D5DCC1D2-E6A0-3045-6FEB-9B664B947368}"/>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29" name="Elipse 1128">
                    <a:extLst>
                      <a:ext uri="{FF2B5EF4-FFF2-40B4-BE49-F238E27FC236}">
                        <a16:creationId xmlns:a16="http://schemas.microsoft.com/office/drawing/2014/main" id="{EC19AA13-A98F-A6EF-9FDB-3DBCA480B8B1}"/>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30" name="Elipse 1129">
                    <a:extLst>
                      <a:ext uri="{FF2B5EF4-FFF2-40B4-BE49-F238E27FC236}">
                        <a16:creationId xmlns:a16="http://schemas.microsoft.com/office/drawing/2014/main" id="{305A9E23-75F3-ECA9-60B1-A0A75818EBE3}"/>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31" name="Elipse 1130">
                    <a:extLst>
                      <a:ext uri="{FF2B5EF4-FFF2-40B4-BE49-F238E27FC236}">
                        <a16:creationId xmlns:a16="http://schemas.microsoft.com/office/drawing/2014/main" id="{146E3068-0B43-DD6F-4B2A-EA9B2DA476CF}"/>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32" name="Elipse 1131">
                    <a:extLst>
                      <a:ext uri="{FF2B5EF4-FFF2-40B4-BE49-F238E27FC236}">
                        <a16:creationId xmlns:a16="http://schemas.microsoft.com/office/drawing/2014/main" id="{6D71659E-4630-7D8E-9F64-B1F5172AD716}"/>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33" name="Elipse 1132">
                    <a:extLst>
                      <a:ext uri="{FF2B5EF4-FFF2-40B4-BE49-F238E27FC236}">
                        <a16:creationId xmlns:a16="http://schemas.microsoft.com/office/drawing/2014/main" id="{81E2900E-27FB-7629-F5B2-BA28D58D0B71}"/>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34" name="Elipse 1133">
                    <a:extLst>
                      <a:ext uri="{FF2B5EF4-FFF2-40B4-BE49-F238E27FC236}">
                        <a16:creationId xmlns:a16="http://schemas.microsoft.com/office/drawing/2014/main" id="{F606F287-02EB-17FE-611D-EEEDE8F29EC3}"/>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036" name="Grupo 1035">
                  <a:extLst>
                    <a:ext uri="{FF2B5EF4-FFF2-40B4-BE49-F238E27FC236}">
                      <a16:creationId xmlns:a16="http://schemas.microsoft.com/office/drawing/2014/main" id="{2E62761A-2D0B-0BFD-CA90-D4F3BDEF254A}"/>
                    </a:ext>
                  </a:extLst>
                </p:cNvPr>
                <p:cNvGrpSpPr/>
                <p:nvPr/>
              </p:nvGrpSpPr>
              <p:grpSpPr>
                <a:xfrm>
                  <a:off x="858563" y="3095693"/>
                  <a:ext cx="2132978" cy="28596"/>
                  <a:chOff x="852356" y="2083273"/>
                  <a:chExt cx="2132978" cy="28596"/>
                </a:xfrm>
                <a:grpFill/>
              </p:grpSpPr>
              <p:sp>
                <p:nvSpPr>
                  <p:cNvPr id="1117" name="Elipse 1116">
                    <a:extLst>
                      <a:ext uri="{FF2B5EF4-FFF2-40B4-BE49-F238E27FC236}">
                        <a16:creationId xmlns:a16="http://schemas.microsoft.com/office/drawing/2014/main" id="{DDC44956-0AE8-3AE4-1C03-BDB140D8302C}"/>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18" name="Elipse 1117">
                    <a:extLst>
                      <a:ext uri="{FF2B5EF4-FFF2-40B4-BE49-F238E27FC236}">
                        <a16:creationId xmlns:a16="http://schemas.microsoft.com/office/drawing/2014/main" id="{5F67339E-10D3-959A-A845-64A143531B4A}"/>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19" name="Elipse 1118">
                    <a:extLst>
                      <a:ext uri="{FF2B5EF4-FFF2-40B4-BE49-F238E27FC236}">
                        <a16:creationId xmlns:a16="http://schemas.microsoft.com/office/drawing/2014/main" id="{79349C02-84F5-5DF9-9963-EE3D8A5C16E0}"/>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20" name="Elipse 1119">
                    <a:extLst>
                      <a:ext uri="{FF2B5EF4-FFF2-40B4-BE49-F238E27FC236}">
                        <a16:creationId xmlns:a16="http://schemas.microsoft.com/office/drawing/2014/main" id="{2EB8C364-FF8A-93BF-C344-D32345DAE575}"/>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21" name="Elipse 1120">
                    <a:extLst>
                      <a:ext uri="{FF2B5EF4-FFF2-40B4-BE49-F238E27FC236}">
                        <a16:creationId xmlns:a16="http://schemas.microsoft.com/office/drawing/2014/main" id="{4DC2E292-2DC6-7E1B-5126-CE796444AD4E}"/>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22" name="Elipse 1121">
                    <a:extLst>
                      <a:ext uri="{FF2B5EF4-FFF2-40B4-BE49-F238E27FC236}">
                        <a16:creationId xmlns:a16="http://schemas.microsoft.com/office/drawing/2014/main" id="{25B7B914-8592-4EE9-3BEA-B6AF02124FC2}"/>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23" name="Elipse 1122">
                    <a:extLst>
                      <a:ext uri="{FF2B5EF4-FFF2-40B4-BE49-F238E27FC236}">
                        <a16:creationId xmlns:a16="http://schemas.microsoft.com/office/drawing/2014/main" id="{D91565C4-6DE1-A071-B355-A4E9455A2828}"/>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24" name="Elipse 1123">
                    <a:extLst>
                      <a:ext uri="{FF2B5EF4-FFF2-40B4-BE49-F238E27FC236}">
                        <a16:creationId xmlns:a16="http://schemas.microsoft.com/office/drawing/2014/main" id="{6449AAF3-447B-3AA1-C036-E93D7BE71980}"/>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25" name="Elipse 1124">
                    <a:extLst>
                      <a:ext uri="{FF2B5EF4-FFF2-40B4-BE49-F238E27FC236}">
                        <a16:creationId xmlns:a16="http://schemas.microsoft.com/office/drawing/2014/main" id="{1C99D367-FA26-E952-90C5-22E4411344D7}"/>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037" name="Grupo 1036">
                  <a:extLst>
                    <a:ext uri="{FF2B5EF4-FFF2-40B4-BE49-F238E27FC236}">
                      <a16:creationId xmlns:a16="http://schemas.microsoft.com/office/drawing/2014/main" id="{DF1FC426-F8C2-597F-90DA-86317EA5AD1E}"/>
                    </a:ext>
                  </a:extLst>
                </p:cNvPr>
                <p:cNvGrpSpPr/>
                <p:nvPr/>
              </p:nvGrpSpPr>
              <p:grpSpPr>
                <a:xfrm>
                  <a:off x="858563" y="3332644"/>
                  <a:ext cx="2132978" cy="28596"/>
                  <a:chOff x="852356" y="2083273"/>
                  <a:chExt cx="2132978" cy="28596"/>
                </a:xfrm>
                <a:grpFill/>
              </p:grpSpPr>
              <p:sp>
                <p:nvSpPr>
                  <p:cNvPr id="1108" name="Elipse 1107">
                    <a:extLst>
                      <a:ext uri="{FF2B5EF4-FFF2-40B4-BE49-F238E27FC236}">
                        <a16:creationId xmlns:a16="http://schemas.microsoft.com/office/drawing/2014/main" id="{E6B1C52F-8A46-F6C0-FD6C-8BB521D3CE63}"/>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09" name="Elipse 1108">
                    <a:extLst>
                      <a:ext uri="{FF2B5EF4-FFF2-40B4-BE49-F238E27FC236}">
                        <a16:creationId xmlns:a16="http://schemas.microsoft.com/office/drawing/2014/main" id="{DA36073C-F36D-D58E-6A44-0A434E84152F}"/>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10" name="Elipse 1109">
                    <a:extLst>
                      <a:ext uri="{FF2B5EF4-FFF2-40B4-BE49-F238E27FC236}">
                        <a16:creationId xmlns:a16="http://schemas.microsoft.com/office/drawing/2014/main" id="{86B72DD3-C4C9-25F6-15D0-040F3B06F4F4}"/>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11" name="Elipse 1110">
                    <a:extLst>
                      <a:ext uri="{FF2B5EF4-FFF2-40B4-BE49-F238E27FC236}">
                        <a16:creationId xmlns:a16="http://schemas.microsoft.com/office/drawing/2014/main" id="{2ADFCE56-9698-930A-2E69-4BB2ED691556}"/>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12" name="Elipse 1111">
                    <a:extLst>
                      <a:ext uri="{FF2B5EF4-FFF2-40B4-BE49-F238E27FC236}">
                        <a16:creationId xmlns:a16="http://schemas.microsoft.com/office/drawing/2014/main" id="{190375BB-0AE6-7F0E-D4FE-EEEF165DDB0C}"/>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13" name="Elipse 1112">
                    <a:extLst>
                      <a:ext uri="{FF2B5EF4-FFF2-40B4-BE49-F238E27FC236}">
                        <a16:creationId xmlns:a16="http://schemas.microsoft.com/office/drawing/2014/main" id="{2D8AEC80-A484-BC20-CF8F-4C66C9B3F9F5}"/>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14" name="Elipse 1113">
                    <a:extLst>
                      <a:ext uri="{FF2B5EF4-FFF2-40B4-BE49-F238E27FC236}">
                        <a16:creationId xmlns:a16="http://schemas.microsoft.com/office/drawing/2014/main" id="{D09F29EF-F55D-21E7-58C1-9A2B1C3D0E2C}"/>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15" name="Elipse 1114">
                    <a:extLst>
                      <a:ext uri="{FF2B5EF4-FFF2-40B4-BE49-F238E27FC236}">
                        <a16:creationId xmlns:a16="http://schemas.microsoft.com/office/drawing/2014/main" id="{4FEB5160-012D-232B-811A-E44F753BFA23}"/>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16" name="Elipse 1115">
                    <a:extLst>
                      <a:ext uri="{FF2B5EF4-FFF2-40B4-BE49-F238E27FC236}">
                        <a16:creationId xmlns:a16="http://schemas.microsoft.com/office/drawing/2014/main" id="{931AC82C-6E8A-31E4-CA8B-834811A16216}"/>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038" name="Grupo 1037">
                  <a:extLst>
                    <a:ext uri="{FF2B5EF4-FFF2-40B4-BE49-F238E27FC236}">
                      <a16:creationId xmlns:a16="http://schemas.microsoft.com/office/drawing/2014/main" id="{D96F5B5D-9B89-6CF9-DF57-2C94189B964E}"/>
                    </a:ext>
                  </a:extLst>
                </p:cNvPr>
                <p:cNvGrpSpPr/>
                <p:nvPr/>
              </p:nvGrpSpPr>
              <p:grpSpPr>
                <a:xfrm>
                  <a:off x="858563" y="3569595"/>
                  <a:ext cx="2132978" cy="28596"/>
                  <a:chOff x="852356" y="2083273"/>
                  <a:chExt cx="2132978" cy="28596"/>
                </a:xfrm>
                <a:grpFill/>
              </p:grpSpPr>
              <p:sp>
                <p:nvSpPr>
                  <p:cNvPr id="1099" name="Elipse 1098">
                    <a:extLst>
                      <a:ext uri="{FF2B5EF4-FFF2-40B4-BE49-F238E27FC236}">
                        <a16:creationId xmlns:a16="http://schemas.microsoft.com/office/drawing/2014/main" id="{40BE0627-FEDD-30C0-793C-F0889D6FA9C2}"/>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00" name="Elipse 1099">
                    <a:extLst>
                      <a:ext uri="{FF2B5EF4-FFF2-40B4-BE49-F238E27FC236}">
                        <a16:creationId xmlns:a16="http://schemas.microsoft.com/office/drawing/2014/main" id="{52F4DA29-4814-7FC7-54F0-3E7D7D5139BB}"/>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01" name="Elipse 1100">
                    <a:extLst>
                      <a:ext uri="{FF2B5EF4-FFF2-40B4-BE49-F238E27FC236}">
                        <a16:creationId xmlns:a16="http://schemas.microsoft.com/office/drawing/2014/main" id="{A85FBC8F-4910-56D0-4B37-3BB0F114C74A}"/>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02" name="Elipse 1101">
                    <a:extLst>
                      <a:ext uri="{FF2B5EF4-FFF2-40B4-BE49-F238E27FC236}">
                        <a16:creationId xmlns:a16="http://schemas.microsoft.com/office/drawing/2014/main" id="{0138CD53-1665-9F43-F4CC-991CF11CE0C9}"/>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03" name="Elipse 1102">
                    <a:extLst>
                      <a:ext uri="{FF2B5EF4-FFF2-40B4-BE49-F238E27FC236}">
                        <a16:creationId xmlns:a16="http://schemas.microsoft.com/office/drawing/2014/main" id="{0F5CB309-71FE-0082-A4CD-839F2D7D115C}"/>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04" name="Elipse 1103">
                    <a:extLst>
                      <a:ext uri="{FF2B5EF4-FFF2-40B4-BE49-F238E27FC236}">
                        <a16:creationId xmlns:a16="http://schemas.microsoft.com/office/drawing/2014/main" id="{579CC8B3-4CDA-E265-6498-6E42C0EA53CD}"/>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05" name="Elipse 1104">
                    <a:extLst>
                      <a:ext uri="{FF2B5EF4-FFF2-40B4-BE49-F238E27FC236}">
                        <a16:creationId xmlns:a16="http://schemas.microsoft.com/office/drawing/2014/main" id="{6E6D96D0-D1B7-FE70-95CF-F57071A26F95}"/>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06" name="Elipse 1105">
                    <a:extLst>
                      <a:ext uri="{FF2B5EF4-FFF2-40B4-BE49-F238E27FC236}">
                        <a16:creationId xmlns:a16="http://schemas.microsoft.com/office/drawing/2014/main" id="{AFC5E65E-17A7-9FAD-52C5-FCF5627CA434}"/>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07" name="Elipse 1106">
                    <a:extLst>
                      <a:ext uri="{FF2B5EF4-FFF2-40B4-BE49-F238E27FC236}">
                        <a16:creationId xmlns:a16="http://schemas.microsoft.com/office/drawing/2014/main" id="{53E24142-FEA4-B313-8D24-9A1E3C049141}"/>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039" name="Grupo 1038">
                  <a:extLst>
                    <a:ext uri="{FF2B5EF4-FFF2-40B4-BE49-F238E27FC236}">
                      <a16:creationId xmlns:a16="http://schemas.microsoft.com/office/drawing/2014/main" id="{288634D6-673A-F2D5-D431-2FA250367716}"/>
                    </a:ext>
                  </a:extLst>
                </p:cNvPr>
                <p:cNvGrpSpPr/>
                <p:nvPr/>
              </p:nvGrpSpPr>
              <p:grpSpPr>
                <a:xfrm>
                  <a:off x="858563" y="3806546"/>
                  <a:ext cx="2132978" cy="28596"/>
                  <a:chOff x="852356" y="2083273"/>
                  <a:chExt cx="2132978" cy="28596"/>
                </a:xfrm>
                <a:grpFill/>
              </p:grpSpPr>
              <p:sp>
                <p:nvSpPr>
                  <p:cNvPr id="1090" name="Elipse 1089">
                    <a:extLst>
                      <a:ext uri="{FF2B5EF4-FFF2-40B4-BE49-F238E27FC236}">
                        <a16:creationId xmlns:a16="http://schemas.microsoft.com/office/drawing/2014/main" id="{550D16D2-51BD-3C08-8A03-2BDD0236E8C3}"/>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91" name="Elipse 1090">
                    <a:extLst>
                      <a:ext uri="{FF2B5EF4-FFF2-40B4-BE49-F238E27FC236}">
                        <a16:creationId xmlns:a16="http://schemas.microsoft.com/office/drawing/2014/main" id="{33036700-0343-8635-FFB1-3B0EA0290356}"/>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92" name="Elipse 1091">
                    <a:extLst>
                      <a:ext uri="{FF2B5EF4-FFF2-40B4-BE49-F238E27FC236}">
                        <a16:creationId xmlns:a16="http://schemas.microsoft.com/office/drawing/2014/main" id="{96CB909E-3AED-F3A7-A486-A46C40C110C4}"/>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93" name="Elipse 1092">
                    <a:extLst>
                      <a:ext uri="{FF2B5EF4-FFF2-40B4-BE49-F238E27FC236}">
                        <a16:creationId xmlns:a16="http://schemas.microsoft.com/office/drawing/2014/main" id="{B405B831-FF15-9A46-8620-73CD98BE7223}"/>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94" name="Elipse 1093">
                    <a:extLst>
                      <a:ext uri="{FF2B5EF4-FFF2-40B4-BE49-F238E27FC236}">
                        <a16:creationId xmlns:a16="http://schemas.microsoft.com/office/drawing/2014/main" id="{66A83B0C-02F3-3828-75F5-2ABCEB533B5F}"/>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95" name="Elipse 1094">
                    <a:extLst>
                      <a:ext uri="{FF2B5EF4-FFF2-40B4-BE49-F238E27FC236}">
                        <a16:creationId xmlns:a16="http://schemas.microsoft.com/office/drawing/2014/main" id="{9E834A40-0AD6-7E59-710B-ADCFB4F497E1}"/>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96" name="Elipse 1095">
                    <a:extLst>
                      <a:ext uri="{FF2B5EF4-FFF2-40B4-BE49-F238E27FC236}">
                        <a16:creationId xmlns:a16="http://schemas.microsoft.com/office/drawing/2014/main" id="{C2107827-4787-77A3-293E-665BC37582F9}"/>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97" name="Elipse 1096">
                    <a:extLst>
                      <a:ext uri="{FF2B5EF4-FFF2-40B4-BE49-F238E27FC236}">
                        <a16:creationId xmlns:a16="http://schemas.microsoft.com/office/drawing/2014/main" id="{D1D8D413-9390-A48D-B1C9-7BBE1610D462}"/>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98" name="Elipse 1097">
                    <a:extLst>
                      <a:ext uri="{FF2B5EF4-FFF2-40B4-BE49-F238E27FC236}">
                        <a16:creationId xmlns:a16="http://schemas.microsoft.com/office/drawing/2014/main" id="{68C691C5-A8AD-6231-B0E4-7E61B4509EE5}"/>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040" name="Grupo 1039">
                  <a:extLst>
                    <a:ext uri="{FF2B5EF4-FFF2-40B4-BE49-F238E27FC236}">
                      <a16:creationId xmlns:a16="http://schemas.microsoft.com/office/drawing/2014/main" id="{C87C4AF8-3BB9-7B4A-F722-68D7E0254DB2}"/>
                    </a:ext>
                  </a:extLst>
                </p:cNvPr>
                <p:cNvGrpSpPr/>
                <p:nvPr/>
              </p:nvGrpSpPr>
              <p:grpSpPr>
                <a:xfrm>
                  <a:off x="858563" y="4043497"/>
                  <a:ext cx="2132978" cy="28596"/>
                  <a:chOff x="852356" y="2083273"/>
                  <a:chExt cx="2132978" cy="28596"/>
                </a:xfrm>
                <a:grpFill/>
              </p:grpSpPr>
              <p:sp>
                <p:nvSpPr>
                  <p:cNvPr id="1081" name="Elipse 1080">
                    <a:extLst>
                      <a:ext uri="{FF2B5EF4-FFF2-40B4-BE49-F238E27FC236}">
                        <a16:creationId xmlns:a16="http://schemas.microsoft.com/office/drawing/2014/main" id="{F5FED321-2D33-B3CA-CC8E-D47B7AB3B578}"/>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82" name="Elipse 1081">
                    <a:extLst>
                      <a:ext uri="{FF2B5EF4-FFF2-40B4-BE49-F238E27FC236}">
                        <a16:creationId xmlns:a16="http://schemas.microsoft.com/office/drawing/2014/main" id="{895B5991-62E7-182A-D836-DF697E337866}"/>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83" name="Elipse 1082">
                    <a:extLst>
                      <a:ext uri="{FF2B5EF4-FFF2-40B4-BE49-F238E27FC236}">
                        <a16:creationId xmlns:a16="http://schemas.microsoft.com/office/drawing/2014/main" id="{66AE8DE9-AE5A-7359-4CDE-E5AC144DA8AE}"/>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84" name="Elipse 1083">
                    <a:extLst>
                      <a:ext uri="{FF2B5EF4-FFF2-40B4-BE49-F238E27FC236}">
                        <a16:creationId xmlns:a16="http://schemas.microsoft.com/office/drawing/2014/main" id="{9FB40F72-DD16-F077-5F3B-A937AFB02602}"/>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85" name="Elipse 1084">
                    <a:extLst>
                      <a:ext uri="{FF2B5EF4-FFF2-40B4-BE49-F238E27FC236}">
                        <a16:creationId xmlns:a16="http://schemas.microsoft.com/office/drawing/2014/main" id="{FA63A5B1-C1BE-6A39-126D-CAC5BB10A788}"/>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86" name="Elipse 1085">
                    <a:extLst>
                      <a:ext uri="{FF2B5EF4-FFF2-40B4-BE49-F238E27FC236}">
                        <a16:creationId xmlns:a16="http://schemas.microsoft.com/office/drawing/2014/main" id="{BE2DC4A1-E140-ADC2-BE9B-31DC59DFDFE4}"/>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87" name="Elipse 1086">
                    <a:extLst>
                      <a:ext uri="{FF2B5EF4-FFF2-40B4-BE49-F238E27FC236}">
                        <a16:creationId xmlns:a16="http://schemas.microsoft.com/office/drawing/2014/main" id="{6437160B-5347-BAB7-BF5D-A840CB8B149B}"/>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88" name="Elipse 1087">
                    <a:extLst>
                      <a:ext uri="{FF2B5EF4-FFF2-40B4-BE49-F238E27FC236}">
                        <a16:creationId xmlns:a16="http://schemas.microsoft.com/office/drawing/2014/main" id="{498F92C9-99FC-29B0-6D70-638E190E3790}"/>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89" name="Elipse 1088">
                    <a:extLst>
                      <a:ext uri="{FF2B5EF4-FFF2-40B4-BE49-F238E27FC236}">
                        <a16:creationId xmlns:a16="http://schemas.microsoft.com/office/drawing/2014/main" id="{8E740998-10F6-BCA5-8A24-FF30374FCE5D}"/>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041" name="Grupo 1040">
                  <a:extLst>
                    <a:ext uri="{FF2B5EF4-FFF2-40B4-BE49-F238E27FC236}">
                      <a16:creationId xmlns:a16="http://schemas.microsoft.com/office/drawing/2014/main" id="{03229A6D-64E4-7580-2A7A-498278191DDC}"/>
                    </a:ext>
                  </a:extLst>
                </p:cNvPr>
                <p:cNvGrpSpPr/>
                <p:nvPr/>
              </p:nvGrpSpPr>
              <p:grpSpPr>
                <a:xfrm>
                  <a:off x="858563" y="4280448"/>
                  <a:ext cx="2132978" cy="28596"/>
                  <a:chOff x="852356" y="2083273"/>
                  <a:chExt cx="2132978" cy="28596"/>
                </a:xfrm>
                <a:grpFill/>
              </p:grpSpPr>
              <p:sp>
                <p:nvSpPr>
                  <p:cNvPr id="1072" name="Elipse 1071">
                    <a:extLst>
                      <a:ext uri="{FF2B5EF4-FFF2-40B4-BE49-F238E27FC236}">
                        <a16:creationId xmlns:a16="http://schemas.microsoft.com/office/drawing/2014/main" id="{F6EC473A-1E17-24DB-B7AF-4A328F50F9BD}"/>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73" name="Elipse 1072">
                    <a:extLst>
                      <a:ext uri="{FF2B5EF4-FFF2-40B4-BE49-F238E27FC236}">
                        <a16:creationId xmlns:a16="http://schemas.microsoft.com/office/drawing/2014/main" id="{6C22A5B7-2CFE-95B5-3152-CC5500D279A3}"/>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74" name="Elipse 1073">
                    <a:extLst>
                      <a:ext uri="{FF2B5EF4-FFF2-40B4-BE49-F238E27FC236}">
                        <a16:creationId xmlns:a16="http://schemas.microsoft.com/office/drawing/2014/main" id="{BE31B3DE-6522-8F00-C2DE-1D0974FC106B}"/>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75" name="Elipse 1074">
                    <a:extLst>
                      <a:ext uri="{FF2B5EF4-FFF2-40B4-BE49-F238E27FC236}">
                        <a16:creationId xmlns:a16="http://schemas.microsoft.com/office/drawing/2014/main" id="{2B17CF6D-B06C-2324-0F57-D6622ACA1F20}"/>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76" name="Elipse 1075">
                    <a:extLst>
                      <a:ext uri="{FF2B5EF4-FFF2-40B4-BE49-F238E27FC236}">
                        <a16:creationId xmlns:a16="http://schemas.microsoft.com/office/drawing/2014/main" id="{668C7A58-6251-F742-518F-B023511DDABB}"/>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77" name="Elipse 1076">
                    <a:extLst>
                      <a:ext uri="{FF2B5EF4-FFF2-40B4-BE49-F238E27FC236}">
                        <a16:creationId xmlns:a16="http://schemas.microsoft.com/office/drawing/2014/main" id="{5BB31423-9BAC-7843-CABD-2FE54D779C92}"/>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78" name="Elipse 1077">
                    <a:extLst>
                      <a:ext uri="{FF2B5EF4-FFF2-40B4-BE49-F238E27FC236}">
                        <a16:creationId xmlns:a16="http://schemas.microsoft.com/office/drawing/2014/main" id="{652EB712-DD7E-55B6-C520-3FBBF424C70B}"/>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79" name="Elipse 1078">
                    <a:extLst>
                      <a:ext uri="{FF2B5EF4-FFF2-40B4-BE49-F238E27FC236}">
                        <a16:creationId xmlns:a16="http://schemas.microsoft.com/office/drawing/2014/main" id="{F8E6F8C8-AA9A-D4AD-5766-B63CEB35CC2D}"/>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80" name="Elipse 1079">
                    <a:extLst>
                      <a:ext uri="{FF2B5EF4-FFF2-40B4-BE49-F238E27FC236}">
                        <a16:creationId xmlns:a16="http://schemas.microsoft.com/office/drawing/2014/main" id="{6D5B87D9-3CFB-4F1F-7BA9-9AF1601128A5}"/>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042" name="Grupo 1041">
                  <a:extLst>
                    <a:ext uri="{FF2B5EF4-FFF2-40B4-BE49-F238E27FC236}">
                      <a16:creationId xmlns:a16="http://schemas.microsoft.com/office/drawing/2014/main" id="{D974882F-7977-A957-F1C4-34E04002B942}"/>
                    </a:ext>
                  </a:extLst>
                </p:cNvPr>
                <p:cNvGrpSpPr/>
                <p:nvPr/>
              </p:nvGrpSpPr>
              <p:grpSpPr>
                <a:xfrm>
                  <a:off x="858563" y="4517399"/>
                  <a:ext cx="2132978" cy="28596"/>
                  <a:chOff x="852356" y="2083273"/>
                  <a:chExt cx="2132978" cy="28596"/>
                </a:xfrm>
                <a:grpFill/>
              </p:grpSpPr>
              <p:sp>
                <p:nvSpPr>
                  <p:cNvPr id="1063" name="Elipse 1062">
                    <a:extLst>
                      <a:ext uri="{FF2B5EF4-FFF2-40B4-BE49-F238E27FC236}">
                        <a16:creationId xmlns:a16="http://schemas.microsoft.com/office/drawing/2014/main" id="{806EE460-DEB0-A5DB-A6DE-AEB992CE64DB}"/>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64" name="Elipse 1063">
                    <a:extLst>
                      <a:ext uri="{FF2B5EF4-FFF2-40B4-BE49-F238E27FC236}">
                        <a16:creationId xmlns:a16="http://schemas.microsoft.com/office/drawing/2014/main" id="{B583D71A-562E-4D8D-089A-E7E7743B06B0}"/>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65" name="Elipse 1064">
                    <a:extLst>
                      <a:ext uri="{FF2B5EF4-FFF2-40B4-BE49-F238E27FC236}">
                        <a16:creationId xmlns:a16="http://schemas.microsoft.com/office/drawing/2014/main" id="{A9E4FF9B-2C2B-F8DE-CDED-14C192C81A8F}"/>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66" name="Elipse 1065">
                    <a:extLst>
                      <a:ext uri="{FF2B5EF4-FFF2-40B4-BE49-F238E27FC236}">
                        <a16:creationId xmlns:a16="http://schemas.microsoft.com/office/drawing/2014/main" id="{FB959BDE-C7B7-50D8-004B-773C2BDEED3E}"/>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67" name="Elipse 1066">
                    <a:extLst>
                      <a:ext uri="{FF2B5EF4-FFF2-40B4-BE49-F238E27FC236}">
                        <a16:creationId xmlns:a16="http://schemas.microsoft.com/office/drawing/2014/main" id="{C5021CD8-30B5-4D0A-EA42-575E9CCC6233}"/>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68" name="Elipse 1067">
                    <a:extLst>
                      <a:ext uri="{FF2B5EF4-FFF2-40B4-BE49-F238E27FC236}">
                        <a16:creationId xmlns:a16="http://schemas.microsoft.com/office/drawing/2014/main" id="{66B9138F-1886-89CA-0324-B0BE95A888C0}"/>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69" name="Elipse 1068">
                    <a:extLst>
                      <a:ext uri="{FF2B5EF4-FFF2-40B4-BE49-F238E27FC236}">
                        <a16:creationId xmlns:a16="http://schemas.microsoft.com/office/drawing/2014/main" id="{5FA986B7-57C2-8ABF-C57C-C63C1C0258A3}"/>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70" name="Elipse 1069">
                    <a:extLst>
                      <a:ext uri="{FF2B5EF4-FFF2-40B4-BE49-F238E27FC236}">
                        <a16:creationId xmlns:a16="http://schemas.microsoft.com/office/drawing/2014/main" id="{B5126591-3A15-33FF-1FB9-6FB421D79D7F}"/>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71" name="Elipse 1070">
                    <a:extLst>
                      <a:ext uri="{FF2B5EF4-FFF2-40B4-BE49-F238E27FC236}">
                        <a16:creationId xmlns:a16="http://schemas.microsoft.com/office/drawing/2014/main" id="{EE706CDF-F41D-50D3-F2F7-BC1413E0AEEE}"/>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043" name="Grupo 1042">
                  <a:extLst>
                    <a:ext uri="{FF2B5EF4-FFF2-40B4-BE49-F238E27FC236}">
                      <a16:creationId xmlns:a16="http://schemas.microsoft.com/office/drawing/2014/main" id="{5B0A93D2-7DC9-E31B-5389-ADB519569983}"/>
                    </a:ext>
                  </a:extLst>
                </p:cNvPr>
                <p:cNvGrpSpPr/>
                <p:nvPr/>
              </p:nvGrpSpPr>
              <p:grpSpPr>
                <a:xfrm>
                  <a:off x="858563" y="4754346"/>
                  <a:ext cx="2132978" cy="28596"/>
                  <a:chOff x="852356" y="2083273"/>
                  <a:chExt cx="2132978" cy="28596"/>
                </a:xfrm>
                <a:grpFill/>
              </p:grpSpPr>
              <p:sp>
                <p:nvSpPr>
                  <p:cNvPr id="1054" name="Elipse 1053">
                    <a:extLst>
                      <a:ext uri="{FF2B5EF4-FFF2-40B4-BE49-F238E27FC236}">
                        <a16:creationId xmlns:a16="http://schemas.microsoft.com/office/drawing/2014/main" id="{E0AFAB35-C602-3DC5-94FE-A855037A7580}"/>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55" name="Elipse 1054">
                    <a:extLst>
                      <a:ext uri="{FF2B5EF4-FFF2-40B4-BE49-F238E27FC236}">
                        <a16:creationId xmlns:a16="http://schemas.microsoft.com/office/drawing/2014/main" id="{1A823443-79D2-F011-4B25-FF7A7C3FF1EA}"/>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56" name="Elipse 1055">
                    <a:extLst>
                      <a:ext uri="{FF2B5EF4-FFF2-40B4-BE49-F238E27FC236}">
                        <a16:creationId xmlns:a16="http://schemas.microsoft.com/office/drawing/2014/main" id="{4C7C4A4D-7FF4-3DA0-5F0C-8D4894ECB3B1}"/>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57" name="Elipse 1056">
                    <a:extLst>
                      <a:ext uri="{FF2B5EF4-FFF2-40B4-BE49-F238E27FC236}">
                        <a16:creationId xmlns:a16="http://schemas.microsoft.com/office/drawing/2014/main" id="{91A4F2CE-6BD5-00F3-C615-B1B1DE7DCA9D}"/>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58" name="Elipse 1057">
                    <a:extLst>
                      <a:ext uri="{FF2B5EF4-FFF2-40B4-BE49-F238E27FC236}">
                        <a16:creationId xmlns:a16="http://schemas.microsoft.com/office/drawing/2014/main" id="{653ECF0D-191D-FFE7-ED14-A8254C112B30}"/>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59" name="Elipse 1058">
                    <a:extLst>
                      <a:ext uri="{FF2B5EF4-FFF2-40B4-BE49-F238E27FC236}">
                        <a16:creationId xmlns:a16="http://schemas.microsoft.com/office/drawing/2014/main" id="{7805661A-A1CF-3A03-BF7A-50D79CF2600E}"/>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60" name="Elipse 1059">
                    <a:extLst>
                      <a:ext uri="{FF2B5EF4-FFF2-40B4-BE49-F238E27FC236}">
                        <a16:creationId xmlns:a16="http://schemas.microsoft.com/office/drawing/2014/main" id="{F1C6073C-2BB0-BC9B-1FF1-3E40055365E9}"/>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61" name="Elipse 1060">
                    <a:extLst>
                      <a:ext uri="{FF2B5EF4-FFF2-40B4-BE49-F238E27FC236}">
                        <a16:creationId xmlns:a16="http://schemas.microsoft.com/office/drawing/2014/main" id="{B275C88F-0D8A-352D-41A9-6156A93AF2B9}"/>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62" name="Elipse 1061">
                    <a:extLst>
                      <a:ext uri="{FF2B5EF4-FFF2-40B4-BE49-F238E27FC236}">
                        <a16:creationId xmlns:a16="http://schemas.microsoft.com/office/drawing/2014/main" id="{28C3AFB8-EB78-CF42-2F76-F64A023B392A}"/>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044" name="Grupo 1043">
                  <a:extLst>
                    <a:ext uri="{FF2B5EF4-FFF2-40B4-BE49-F238E27FC236}">
                      <a16:creationId xmlns:a16="http://schemas.microsoft.com/office/drawing/2014/main" id="{361E2A60-F215-2D4E-A96B-DA34F15648F3}"/>
                    </a:ext>
                  </a:extLst>
                </p:cNvPr>
                <p:cNvGrpSpPr/>
                <p:nvPr/>
              </p:nvGrpSpPr>
              <p:grpSpPr>
                <a:xfrm>
                  <a:off x="858563" y="2621791"/>
                  <a:ext cx="2132978" cy="28596"/>
                  <a:chOff x="852356" y="2083273"/>
                  <a:chExt cx="2132978" cy="28596"/>
                </a:xfrm>
                <a:grpFill/>
              </p:grpSpPr>
              <p:sp>
                <p:nvSpPr>
                  <p:cNvPr id="1045" name="Elipse 1044">
                    <a:extLst>
                      <a:ext uri="{FF2B5EF4-FFF2-40B4-BE49-F238E27FC236}">
                        <a16:creationId xmlns:a16="http://schemas.microsoft.com/office/drawing/2014/main" id="{7E46E940-2BA1-3258-A90F-1911D46851C7}"/>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46" name="Elipse 1045">
                    <a:extLst>
                      <a:ext uri="{FF2B5EF4-FFF2-40B4-BE49-F238E27FC236}">
                        <a16:creationId xmlns:a16="http://schemas.microsoft.com/office/drawing/2014/main" id="{C25757FB-87A8-BF32-07D1-107E713E0C41}"/>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47" name="Elipse 1046">
                    <a:extLst>
                      <a:ext uri="{FF2B5EF4-FFF2-40B4-BE49-F238E27FC236}">
                        <a16:creationId xmlns:a16="http://schemas.microsoft.com/office/drawing/2014/main" id="{72B59526-3F57-B278-872B-C803A2DE6693}"/>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48" name="Elipse 1047">
                    <a:extLst>
                      <a:ext uri="{FF2B5EF4-FFF2-40B4-BE49-F238E27FC236}">
                        <a16:creationId xmlns:a16="http://schemas.microsoft.com/office/drawing/2014/main" id="{38E60E66-69D4-481B-7785-E6B7AF5D9769}"/>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49" name="Elipse 1048">
                    <a:extLst>
                      <a:ext uri="{FF2B5EF4-FFF2-40B4-BE49-F238E27FC236}">
                        <a16:creationId xmlns:a16="http://schemas.microsoft.com/office/drawing/2014/main" id="{8843C54D-90F0-E886-102A-942ACB758EDB}"/>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50" name="Elipse 1049">
                    <a:extLst>
                      <a:ext uri="{FF2B5EF4-FFF2-40B4-BE49-F238E27FC236}">
                        <a16:creationId xmlns:a16="http://schemas.microsoft.com/office/drawing/2014/main" id="{868A5E64-C8F0-07F9-AD71-6C1DB554E105}"/>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51" name="Elipse 1050">
                    <a:extLst>
                      <a:ext uri="{FF2B5EF4-FFF2-40B4-BE49-F238E27FC236}">
                        <a16:creationId xmlns:a16="http://schemas.microsoft.com/office/drawing/2014/main" id="{107BC12F-4C44-F678-E72A-D11833092CA6}"/>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52" name="Elipse 1051">
                    <a:extLst>
                      <a:ext uri="{FF2B5EF4-FFF2-40B4-BE49-F238E27FC236}">
                        <a16:creationId xmlns:a16="http://schemas.microsoft.com/office/drawing/2014/main" id="{C94A5B6F-A65A-8271-A51E-1E91DA485D37}"/>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53" name="Elipse 1052">
                    <a:extLst>
                      <a:ext uri="{FF2B5EF4-FFF2-40B4-BE49-F238E27FC236}">
                        <a16:creationId xmlns:a16="http://schemas.microsoft.com/office/drawing/2014/main" id="{B939A45A-ADF5-2B7F-97E5-2365E41DA3E8}"/>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grpSp>
            <p:nvGrpSpPr>
              <p:cNvPr id="854" name="Grupo 853">
                <a:extLst>
                  <a:ext uri="{FF2B5EF4-FFF2-40B4-BE49-F238E27FC236}">
                    <a16:creationId xmlns:a16="http://schemas.microsoft.com/office/drawing/2014/main" id="{89BE1EFD-A21D-CA0C-C76D-95A7A47ADFE8}"/>
                  </a:ext>
                </a:extLst>
              </p:cNvPr>
              <p:cNvGrpSpPr/>
              <p:nvPr/>
            </p:nvGrpSpPr>
            <p:grpSpPr>
              <a:xfrm>
                <a:off x="4818345" y="159159"/>
                <a:ext cx="2132978" cy="2161151"/>
                <a:chOff x="858563" y="2621791"/>
                <a:chExt cx="2132978" cy="2161151"/>
              </a:xfrm>
              <a:solidFill>
                <a:srgbClr val="FFA400"/>
              </a:solidFill>
            </p:grpSpPr>
            <p:grpSp>
              <p:nvGrpSpPr>
                <p:cNvPr id="935" name="Grupo 934">
                  <a:extLst>
                    <a:ext uri="{FF2B5EF4-FFF2-40B4-BE49-F238E27FC236}">
                      <a16:creationId xmlns:a16="http://schemas.microsoft.com/office/drawing/2014/main" id="{67DFBE71-3BC0-EA7F-6012-621F69EA3C4E}"/>
                    </a:ext>
                  </a:extLst>
                </p:cNvPr>
                <p:cNvGrpSpPr/>
                <p:nvPr/>
              </p:nvGrpSpPr>
              <p:grpSpPr>
                <a:xfrm>
                  <a:off x="858563" y="2858742"/>
                  <a:ext cx="2132978" cy="28596"/>
                  <a:chOff x="852356" y="2083273"/>
                  <a:chExt cx="2132978" cy="28596"/>
                </a:xfrm>
                <a:grpFill/>
              </p:grpSpPr>
              <p:sp>
                <p:nvSpPr>
                  <p:cNvPr id="1026" name="Elipse 1025">
                    <a:extLst>
                      <a:ext uri="{FF2B5EF4-FFF2-40B4-BE49-F238E27FC236}">
                        <a16:creationId xmlns:a16="http://schemas.microsoft.com/office/drawing/2014/main" id="{A8B341AB-BC05-BF3A-FF0D-09FFDA2019B8}"/>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27" name="Elipse 1026">
                    <a:extLst>
                      <a:ext uri="{FF2B5EF4-FFF2-40B4-BE49-F238E27FC236}">
                        <a16:creationId xmlns:a16="http://schemas.microsoft.com/office/drawing/2014/main" id="{9A41B4F7-9538-606D-08EA-90D64EFCB79D}"/>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28" name="Elipse 1027">
                    <a:extLst>
                      <a:ext uri="{FF2B5EF4-FFF2-40B4-BE49-F238E27FC236}">
                        <a16:creationId xmlns:a16="http://schemas.microsoft.com/office/drawing/2014/main" id="{6FD9845F-5C38-EF78-123C-991275777856}"/>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29" name="Elipse 1028">
                    <a:extLst>
                      <a:ext uri="{FF2B5EF4-FFF2-40B4-BE49-F238E27FC236}">
                        <a16:creationId xmlns:a16="http://schemas.microsoft.com/office/drawing/2014/main" id="{7E36AA09-144C-F2CB-5B28-E09207AB5FF5}"/>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30" name="Elipse 1029">
                    <a:extLst>
                      <a:ext uri="{FF2B5EF4-FFF2-40B4-BE49-F238E27FC236}">
                        <a16:creationId xmlns:a16="http://schemas.microsoft.com/office/drawing/2014/main" id="{EBEE0C09-D4CE-FBE3-910A-F8B2DFAF57FE}"/>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31" name="Elipse 1030">
                    <a:extLst>
                      <a:ext uri="{FF2B5EF4-FFF2-40B4-BE49-F238E27FC236}">
                        <a16:creationId xmlns:a16="http://schemas.microsoft.com/office/drawing/2014/main" id="{63A7EB76-E201-2DA8-F066-6B8ADEF42D00}"/>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32" name="Elipse 1031">
                    <a:extLst>
                      <a:ext uri="{FF2B5EF4-FFF2-40B4-BE49-F238E27FC236}">
                        <a16:creationId xmlns:a16="http://schemas.microsoft.com/office/drawing/2014/main" id="{45A91601-0640-A7A5-A63D-BA0A4735842B}"/>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33" name="Elipse 1032">
                    <a:extLst>
                      <a:ext uri="{FF2B5EF4-FFF2-40B4-BE49-F238E27FC236}">
                        <a16:creationId xmlns:a16="http://schemas.microsoft.com/office/drawing/2014/main" id="{0E04DD8F-B22E-1376-348A-E778F10792BB}"/>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34" name="Elipse 1033">
                    <a:extLst>
                      <a:ext uri="{FF2B5EF4-FFF2-40B4-BE49-F238E27FC236}">
                        <a16:creationId xmlns:a16="http://schemas.microsoft.com/office/drawing/2014/main" id="{6D94C17D-3BE0-73F1-1BC8-6F86934E0148}"/>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936" name="Grupo 935">
                  <a:extLst>
                    <a:ext uri="{FF2B5EF4-FFF2-40B4-BE49-F238E27FC236}">
                      <a16:creationId xmlns:a16="http://schemas.microsoft.com/office/drawing/2014/main" id="{07D7AA89-C13B-2CDA-BFC7-876546C227EE}"/>
                    </a:ext>
                  </a:extLst>
                </p:cNvPr>
                <p:cNvGrpSpPr/>
                <p:nvPr/>
              </p:nvGrpSpPr>
              <p:grpSpPr>
                <a:xfrm>
                  <a:off x="858563" y="3095693"/>
                  <a:ext cx="2132978" cy="28596"/>
                  <a:chOff x="852356" y="2083273"/>
                  <a:chExt cx="2132978" cy="28596"/>
                </a:xfrm>
                <a:grpFill/>
              </p:grpSpPr>
              <p:sp>
                <p:nvSpPr>
                  <p:cNvPr id="1017" name="Elipse 1016">
                    <a:extLst>
                      <a:ext uri="{FF2B5EF4-FFF2-40B4-BE49-F238E27FC236}">
                        <a16:creationId xmlns:a16="http://schemas.microsoft.com/office/drawing/2014/main" id="{E13C3A06-7BF2-8EDE-24C7-ACC358325691}"/>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18" name="Elipse 1017">
                    <a:extLst>
                      <a:ext uri="{FF2B5EF4-FFF2-40B4-BE49-F238E27FC236}">
                        <a16:creationId xmlns:a16="http://schemas.microsoft.com/office/drawing/2014/main" id="{35C34D43-7996-B611-62D3-7F98DF85EC92}"/>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19" name="Elipse 1018">
                    <a:extLst>
                      <a:ext uri="{FF2B5EF4-FFF2-40B4-BE49-F238E27FC236}">
                        <a16:creationId xmlns:a16="http://schemas.microsoft.com/office/drawing/2014/main" id="{EE9D3DAF-E009-C4E0-B023-43023D3A0661}"/>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20" name="Elipse 1019">
                    <a:extLst>
                      <a:ext uri="{FF2B5EF4-FFF2-40B4-BE49-F238E27FC236}">
                        <a16:creationId xmlns:a16="http://schemas.microsoft.com/office/drawing/2014/main" id="{8A75DA02-B2EA-3D3C-6474-4BC9BB2453EA}"/>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21" name="Elipse 1020">
                    <a:extLst>
                      <a:ext uri="{FF2B5EF4-FFF2-40B4-BE49-F238E27FC236}">
                        <a16:creationId xmlns:a16="http://schemas.microsoft.com/office/drawing/2014/main" id="{0A15865F-4D01-32C7-90A9-349DCEDC17AE}"/>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22" name="Elipse 1021">
                    <a:extLst>
                      <a:ext uri="{FF2B5EF4-FFF2-40B4-BE49-F238E27FC236}">
                        <a16:creationId xmlns:a16="http://schemas.microsoft.com/office/drawing/2014/main" id="{7C2AB384-EEDF-30CD-748A-92D2E9D22D45}"/>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23" name="Elipse 1022">
                    <a:extLst>
                      <a:ext uri="{FF2B5EF4-FFF2-40B4-BE49-F238E27FC236}">
                        <a16:creationId xmlns:a16="http://schemas.microsoft.com/office/drawing/2014/main" id="{0AF63A90-770F-2865-223B-B1704AC30E64}"/>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24" name="Elipse 1023">
                    <a:extLst>
                      <a:ext uri="{FF2B5EF4-FFF2-40B4-BE49-F238E27FC236}">
                        <a16:creationId xmlns:a16="http://schemas.microsoft.com/office/drawing/2014/main" id="{A022AE33-B7EB-7D84-9E85-0CA89C3077AB}"/>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25" name="Elipse 1024">
                    <a:extLst>
                      <a:ext uri="{FF2B5EF4-FFF2-40B4-BE49-F238E27FC236}">
                        <a16:creationId xmlns:a16="http://schemas.microsoft.com/office/drawing/2014/main" id="{C4D8A182-291D-C490-1D35-BB6E4764928B}"/>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937" name="Grupo 936">
                  <a:extLst>
                    <a:ext uri="{FF2B5EF4-FFF2-40B4-BE49-F238E27FC236}">
                      <a16:creationId xmlns:a16="http://schemas.microsoft.com/office/drawing/2014/main" id="{B3BFAA9E-B86E-96BA-BA6B-C27E2797622B}"/>
                    </a:ext>
                  </a:extLst>
                </p:cNvPr>
                <p:cNvGrpSpPr/>
                <p:nvPr/>
              </p:nvGrpSpPr>
              <p:grpSpPr>
                <a:xfrm>
                  <a:off x="858563" y="3332644"/>
                  <a:ext cx="2132978" cy="28596"/>
                  <a:chOff x="852356" y="2083273"/>
                  <a:chExt cx="2132978" cy="28596"/>
                </a:xfrm>
                <a:grpFill/>
              </p:grpSpPr>
              <p:sp>
                <p:nvSpPr>
                  <p:cNvPr id="1008" name="Elipse 1007">
                    <a:extLst>
                      <a:ext uri="{FF2B5EF4-FFF2-40B4-BE49-F238E27FC236}">
                        <a16:creationId xmlns:a16="http://schemas.microsoft.com/office/drawing/2014/main" id="{9C275100-6AFC-1B43-6A3E-73ED3A678788}"/>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09" name="Elipse 1008">
                    <a:extLst>
                      <a:ext uri="{FF2B5EF4-FFF2-40B4-BE49-F238E27FC236}">
                        <a16:creationId xmlns:a16="http://schemas.microsoft.com/office/drawing/2014/main" id="{70E709D1-CAE1-1F11-A510-C5928D6C2E37}"/>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10" name="Elipse 1009">
                    <a:extLst>
                      <a:ext uri="{FF2B5EF4-FFF2-40B4-BE49-F238E27FC236}">
                        <a16:creationId xmlns:a16="http://schemas.microsoft.com/office/drawing/2014/main" id="{25725396-CC43-FD00-CC8A-7CCA88720771}"/>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11" name="Elipse 1010">
                    <a:extLst>
                      <a:ext uri="{FF2B5EF4-FFF2-40B4-BE49-F238E27FC236}">
                        <a16:creationId xmlns:a16="http://schemas.microsoft.com/office/drawing/2014/main" id="{F9F0304F-93F6-A531-D31B-6B922D71A512}"/>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12" name="Elipse 1011">
                    <a:extLst>
                      <a:ext uri="{FF2B5EF4-FFF2-40B4-BE49-F238E27FC236}">
                        <a16:creationId xmlns:a16="http://schemas.microsoft.com/office/drawing/2014/main" id="{0FBAA7F5-7727-D4D6-5266-14732718E383}"/>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13" name="Elipse 1012">
                    <a:extLst>
                      <a:ext uri="{FF2B5EF4-FFF2-40B4-BE49-F238E27FC236}">
                        <a16:creationId xmlns:a16="http://schemas.microsoft.com/office/drawing/2014/main" id="{E5DB6E25-5437-89D6-BD4B-C08D4661037E}"/>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14" name="Elipse 1013">
                    <a:extLst>
                      <a:ext uri="{FF2B5EF4-FFF2-40B4-BE49-F238E27FC236}">
                        <a16:creationId xmlns:a16="http://schemas.microsoft.com/office/drawing/2014/main" id="{176349E5-977C-596F-7DCF-F4024FDF97C7}"/>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15" name="Elipse 1014">
                    <a:extLst>
                      <a:ext uri="{FF2B5EF4-FFF2-40B4-BE49-F238E27FC236}">
                        <a16:creationId xmlns:a16="http://schemas.microsoft.com/office/drawing/2014/main" id="{1A95997C-D1A7-4F2C-EAAF-09DD49E38818}"/>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16" name="Elipse 1015">
                    <a:extLst>
                      <a:ext uri="{FF2B5EF4-FFF2-40B4-BE49-F238E27FC236}">
                        <a16:creationId xmlns:a16="http://schemas.microsoft.com/office/drawing/2014/main" id="{148E7D56-0432-98A1-9576-4F6F52A97DE4}"/>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938" name="Grupo 937">
                  <a:extLst>
                    <a:ext uri="{FF2B5EF4-FFF2-40B4-BE49-F238E27FC236}">
                      <a16:creationId xmlns:a16="http://schemas.microsoft.com/office/drawing/2014/main" id="{09829E7C-2065-5D1B-8E7A-B790712749BF}"/>
                    </a:ext>
                  </a:extLst>
                </p:cNvPr>
                <p:cNvGrpSpPr/>
                <p:nvPr/>
              </p:nvGrpSpPr>
              <p:grpSpPr>
                <a:xfrm>
                  <a:off x="858563" y="3569595"/>
                  <a:ext cx="2132978" cy="28596"/>
                  <a:chOff x="852356" y="2083273"/>
                  <a:chExt cx="2132978" cy="28596"/>
                </a:xfrm>
                <a:grpFill/>
              </p:grpSpPr>
              <p:sp>
                <p:nvSpPr>
                  <p:cNvPr id="999" name="Elipse 998">
                    <a:extLst>
                      <a:ext uri="{FF2B5EF4-FFF2-40B4-BE49-F238E27FC236}">
                        <a16:creationId xmlns:a16="http://schemas.microsoft.com/office/drawing/2014/main" id="{8BA62EE7-42F8-804D-7873-7BD601023781}"/>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00" name="Elipse 999">
                    <a:extLst>
                      <a:ext uri="{FF2B5EF4-FFF2-40B4-BE49-F238E27FC236}">
                        <a16:creationId xmlns:a16="http://schemas.microsoft.com/office/drawing/2014/main" id="{BCC8F13B-370E-B2A4-9AE6-AA39FA03B7D8}"/>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01" name="Elipse 1000">
                    <a:extLst>
                      <a:ext uri="{FF2B5EF4-FFF2-40B4-BE49-F238E27FC236}">
                        <a16:creationId xmlns:a16="http://schemas.microsoft.com/office/drawing/2014/main" id="{38EC99A6-AC9E-4DA4-DE05-1558B039CADC}"/>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02" name="Elipse 1001">
                    <a:extLst>
                      <a:ext uri="{FF2B5EF4-FFF2-40B4-BE49-F238E27FC236}">
                        <a16:creationId xmlns:a16="http://schemas.microsoft.com/office/drawing/2014/main" id="{63D2BB58-260B-BD1A-2DD6-EF7D3A83D178}"/>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03" name="Elipse 1002">
                    <a:extLst>
                      <a:ext uri="{FF2B5EF4-FFF2-40B4-BE49-F238E27FC236}">
                        <a16:creationId xmlns:a16="http://schemas.microsoft.com/office/drawing/2014/main" id="{7EE2CC20-4538-E579-4177-487EC3CA38BC}"/>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04" name="Elipse 1003">
                    <a:extLst>
                      <a:ext uri="{FF2B5EF4-FFF2-40B4-BE49-F238E27FC236}">
                        <a16:creationId xmlns:a16="http://schemas.microsoft.com/office/drawing/2014/main" id="{8AB03431-6A0D-F7FF-3AC7-B34AB6E8B8AA}"/>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05" name="Elipse 1004">
                    <a:extLst>
                      <a:ext uri="{FF2B5EF4-FFF2-40B4-BE49-F238E27FC236}">
                        <a16:creationId xmlns:a16="http://schemas.microsoft.com/office/drawing/2014/main" id="{73FA169C-FA43-4E02-CC28-FE94A175C23D}"/>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06" name="Elipse 1005">
                    <a:extLst>
                      <a:ext uri="{FF2B5EF4-FFF2-40B4-BE49-F238E27FC236}">
                        <a16:creationId xmlns:a16="http://schemas.microsoft.com/office/drawing/2014/main" id="{72A4CAF1-47B7-873B-A22A-5261D60B21B8}"/>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07" name="Elipse 1006">
                    <a:extLst>
                      <a:ext uri="{FF2B5EF4-FFF2-40B4-BE49-F238E27FC236}">
                        <a16:creationId xmlns:a16="http://schemas.microsoft.com/office/drawing/2014/main" id="{7440BBFE-9ED1-7620-E1D3-D806323533AE}"/>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939" name="Grupo 938">
                  <a:extLst>
                    <a:ext uri="{FF2B5EF4-FFF2-40B4-BE49-F238E27FC236}">
                      <a16:creationId xmlns:a16="http://schemas.microsoft.com/office/drawing/2014/main" id="{A0525E12-EDE8-55FA-7284-3FAE516D6899}"/>
                    </a:ext>
                  </a:extLst>
                </p:cNvPr>
                <p:cNvGrpSpPr/>
                <p:nvPr/>
              </p:nvGrpSpPr>
              <p:grpSpPr>
                <a:xfrm>
                  <a:off x="858563" y="3806546"/>
                  <a:ext cx="2132978" cy="28596"/>
                  <a:chOff x="852356" y="2083273"/>
                  <a:chExt cx="2132978" cy="28596"/>
                </a:xfrm>
                <a:grpFill/>
              </p:grpSpPr>
              <p:sp>
                <p:nvSpPr>
                  <p:cNvPr id="990" name="Elipse 989">
                    <a:extLst>
                      <a:ext uri="{FF2B5EF4-FFF2-40B4-BE49-F238E27FC236}">
                        <a16:creationId xmlns:a16="http://schemas.microsoft.com/office/drawing/2014/main" id="{54978271-D17B-4143-3E5E-F2A0D6E8A413}"/>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91" name="Elipse 990">
                    <a:extLst>
                      <a:ext uri="{FF2B5EF4-FFF2-40B4-BE49-F238E27FC236}">
                        <a16:creationId xmlns:a16="http://schemas.microsoft.com/office/drawing/2014/main" id="{BF4A09E3-7C1D-09F4-49D9-56379CDD51B4}"/>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92" name="Elipse 991">
                    <a:extLst>
                      <a:ext uri="{FF2B5EF4-FFF2-40B4-BE49-F238E27FC236}">
                        <a16:creationId xmlns:a16="http://schemas.microsoft.com/office/drawing/2014/main" id="{DB19B270-C220-7BD8-CAE4-3718FD77BF7F}"/>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93" name="Elipse 992">
                    <a:extLst>
                      <a:ext uri="{FF2B5EF4-FFF2-40B4-BE49-F238E27FC236}">
                        <a16:creationId xmlns:a16="http://schemas.microsoft.com/office/drawing/2014/main" id="{FF6D526F-06F9-DE95-186D-31E23D6E3BF0}"/>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94" name="Elipse 993">
                    <a:extLst>
                      <a:ext uri="{FF2B5EF4-FFF2-40B4-BE49-F238E27FC236}">
                        <a16:creationId xmlns:a16="http://schemas.microsoft.com/office/drawing/2014/main" id="{1391BC2B-6BDE-18AC-039C-CA9CF1D6DEA8}"/>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95" name="Elipse 994">
                    <a:extLst>
                      <a:ext uri="{FF2B5EF4-FFF2-40B4-BE49-F238E27FC236}">
                        <a16:creationId xmlns:a16="http://schemas.microsoft.com/office/drawing/2014/main" id="{8560F971-6D3A-DB74-16A9-D07C7B4FE123}"/>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96" name="Elipse 995">
                    <a:extLst>
                      <a:ext uri="{FF2B5EF4-FFF2-40B4-BE49-F238E27FC236}">
                        <a16:creationId xmlns:a16="http://schemas.microsoft.com/office/drawing/2014/main" id="{DD094C57-3244-39D8-090F-ECEB50680453}"/>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97" name="Elipse 996">
                    <a:extLst>
                      <a:ext uri="{FF2B5EF4-FFF2-40B4-BE49-F238E27FC236}">
                        <a16:creationId xmlns:a16="http://schemas.microsoft.com/office/drawing/2014/main" id="{56DE0B4E-6FD9-C6AB-45A8-5767755B45C5}"/>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98" name="Elipse 997">
                    <a:extLst>
                      <a:ext uri="{FF2B5EF4-FFF2-40B4-BE49-F238E27FC236}">
                        <a16:creationId xmlns:a16="http://schemas.microsoft.com/office/drawing/2014/main" id="{C26E0930-E95A-ED8A-B9F2-8921B94695BE}"/>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940" name="Grupo 939">
                  <a:extLst>
                    <a:ext uri="{FF2B5EF4-FFF2-40B4-BE49-F238E27FC236}">
                      <a16:creationId xmlns:a16="http://schemas.microsoft.com/office/drawing/2014/main" id="{29EE34C2-8D0C-9673-79B0-626F47A624E4}"/>
                    </a:ext>
                  </a:extLst>
                </p:cNvPr>
                <p:cNvGrpSpPr/>
                <p:nvPr/>
              </p:nvGrpSpPr>
              <p:grpSpPr>
                <a:xfrm>
                  <a:off x="858563" y="4043497"/>
                  <a:ext cx="2132978" cy="28596"/>
                  <a:chOff x="852356" y="2083273"/>
                  <a:chExt cx="2132978" cy="28596"/>
                </a:xfrm>
                <a:grpFill/>
              </p:grpSpPr>
              <p:sp>
                <p:nvSpPr>
                  <p:cNvPr id="981" name="Elipse 980">
                    <a:extLst>
                      <a:ext uri="{FF2B5EF4-FFF2-40B4-BE49-F238E27FC236}">
                        <a16:creationId xmlns:a16="http://schemas.microsoft.com/office/drawing/2014/main" id="{A7EFB48B-8874-10C8-DCBA-94582C8BD3B2}"/>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82" name="Elipse 981">
                    <a:extLst>
                      <a:ext uri="{FF2B5EF4-FFF2-40B4-BE49-F238E27FC236}">
                        <a16:creationId xmlns:a16="http://schemas.microsoft.com/office/drawing/2014/main" id="{5FC0E79C-9199-43F1-355B-E00F4F2E81DA}"/>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83" name="Elipse 982">
                    <a:extLst>
                      <a:ext uri="{FF2B5EF4-FFF2-40B4-BE49-F238E27FC236}">
                        <a16:creationId xmlns:a16="http://schemas.microsoft.com/office/drawing/2014/main" id="{11C4B2FB-44B6-6F4C-CC2B-D1E988C6EC06}"/>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84" name="Elipse 983">
                    <a:extLst>
                      <a:ext uri="{FF2B5EF4-FFF2-40B4-BE49-F238E27FC236}">
                        <a16:creationId xmlns:a16="http://schemas.microsoft.com/office/drawing/2014/main" id="{D547DB80-9EF2-9FF2-E4E5-E2338A6A1449}"/>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85" name="Elipse 984">
                    <a:extLst>
                      <a:ext uri="{FF2B5EF4-FFF2-40B4-BE49-F238E27FC236}">
                        <a16:creationId xmlns:a16="http://schemas.microsoft.com/office/drawing/2014/main" id="{E0D02432-F40E-FF1E-796C-F652D994509A}"/>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86" name="Elipse 985">
                    <a:extLst>
                      <a:ext uri="{FF2B5EF4-FFF2-40B4-BE49-F238E27FC236}">
                        <a16:creationId xmlns:a16="http://schemas.microsoft.com/office/drawing/2014/main" id="{7CFF32EA-38AC-3AA7-77B1-A205DDAD4413}"/>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87" name="Elipse 986">
                    <a:extLst>
                      <a:ext uri="{FF2B5EF4-FFF2-40B4-BE49-F238E27FC236}">
                        <a16:creationId xmlns:a16="http://schemas.microsoft.com/office/drawing/2014/main" id="{A64B4631-11DB-FC51-C473-582982BCF1FC}"/>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88" name="Elipse 987">
                    <a:extLst>
                      <a:ext uri="{FF2B5EF4-FFF2-40B4-BE49-F238E27FC236}">
                        <a16:creationId xmlns:a16="http://schemas.microsoft.com/office/drawing/2014/main" id="{9E60E4E3-4B5A-4239-1574-82A7525C7F27}"/>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89" name="Elipse 988">
                    <a:extLst>
                      <a:ext uri="{FF2B5EF4-FFF2-40B4-BE49-F238E27FC236}">
                        <a16:creationId xmlns:a16="http://schemas.microsoft.com/office/drawing/2014/main" id="{1BB70565-111B-5CF7-324F-3AF3E54DB735}"/>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941" name="Grupo 940">
                  <a:extLst>
                    <a:ext uri="{FF2B5EF4-FFF2-40B4-BE49-F238E27FC236}">
                      <a16:creationId xmlns:a16="http://schemas.microsoft.com/office/drawing/2014/main" id="{0F010B04-6F9F-A2E1-8467-4B66DCC6F1C8}"/>
                    </a:ext>
                  </a:extLst>
                </p:cNvPr>
                <p:cNvGrpSpPr/>
                <p:nvPr/>
              </p:nvGrpSpPr>
              <p:grpSpPr>
                <a:xfrm>
                  <a:off x="858563" y="4280448"/>
                  <a:ext cx="2132978" cy="28596"/>
                  <a:chOff x="852356" y="2083273"/>
                  <a:chExt cx="2132978" cy="28596"/>
                </a:xfrm>
                <a:grpFill/>
              </p:grpSpPr>
              <p:sp>
                <p:nvSpPr>
                  <p:cNvPr id="972" name="Elipse 971">
                    <a:extLst>
                      <a:ext uri="{FF2B5EF4-FFF2-40B4-BE49-F238E27FC236}">
                        <a16:creationId xmlns:a16="http://schemas.microsoft.com/office/drawing/2014/main" id="{5696573D-6705-7510-A8C6-522FB9B237F5}"/>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73" name="Elipse 972">
                    <a:extLst>
                      <a:ext uri="{FF2B5EF4-FFF2-40B4-BE49-F238E27FC236}">
                        <a16:creationId xmlns:a16="http://schemas.microsoft.com/office/drawing/2014/main" id="{E39D9C8D-13FD-D903-CDF7-E207A291D114}"/>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74" name="Elipse 973">
                    <a:extLst>
                      <a:ext uri="{FF2B5EF4-FFF2-40B4-BE49-F238E27FC236}">
                        <a16:creationId xmlns:a16="http://schemas.microsoft.com/office/drawing/2014/main" id="{4A63D694-5CAA-F506-1D00-1CDAD5F35C16}"/>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75" name="Elipse 974">
                    <a:extLst>
                      <a:ext uri="{FF2B5EF4-FFF2-40B4-BE49-F238E27FC236}">
                        <a16:creationId xmlns:a16="http://schemas.microsoft.com/office/drawing/2014/main" id="{7FF8BFF8-8B66-8BEB-EB8F-25D3875ED95F}"/>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76" name="Elipse 975">
                    <a:extLst>
                      <a:ext uri="{FF2B5EF4-FFF2-40B4-BE49-F238E27FC236}">
                        <a16:creationId xmlns:a16="http://schemas.microsoft.com/office/drawing/2014/main" id="{B1161FD1-2982-2AEC-5E6E-AA6EC56BD8E5}"/>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77" name="Elipse 976">
                    <a:extLst>
                      <a:ext uri="{FF2B5EF4-FFF2-40B4-BE49-F238E27FC236}">
                        <a16:creationId xmlns:a16="http://schemas.microsoft.com/office/drawing/2014/main" id="{B26ABD40-3ADD-4E66-0A8F-821AE6F614FC}"/>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78" name="Elipse 977">
                    <a:extLst>
                      <a:ext uri="{FF2B5EF4-FFF2-40B4-BE49-F238E27FC236}">
                        <a16:creationId xmlns:a16="http://schemas.microsoft.com/office/drawing/2014/main" id="{86FFEFE6-6D7D-A24C-5A0E-DA7B2D228382}"/>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79" name="Elipse 978">
                    <a:extLst>
                      <a:ext uri="{FF2B5EF4-FFF2-40B4-BE49-F238E27FC236}">
                        <a16:creationId xmlns:a16="http://schemas.microsoft.com/office/drawing/2014/main" id="{AF04A4C8-3C59-CDCD-E0EF-54669EED2513}"/>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80" name="Elipse 979">
                    <a:extLst>
                      <a:ext uri="{FF2B5EF4-FFF2-40B4-BE49-F238E27FC236}">
                        <a16:creationId xmlns:a16="http://schemas.microsoft.com/office/drawing/2014/main" id="{EEB39534-253F-67AE-1589-45E08D2A4FD1}"/>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942" name="Grupo 941">
                  <a:extLst>
                    <a:ext uri="{FF2B5EF4-FFF2-40B4-BE49-F238E27FC236}">
                      <a16:creationId xmlns:a16="http://schemas.microsoft.com/office/drawing/2014/main" id="{42AE128C-F507-94FA-EFF5-B4CCA7FDF067}"/>
                    </a:ext>
                  </a:extLst>
                </p:cNvPr>
                <p:cNvGrpSpPr/>
                <p:nvPr/>
              </p:nvGrpSpPr>
              <p:grpSpPr>
                <a:xfrm>
                  <a:off x="858563" y="4517399"/>
                  <a:ext cx="2132978" cy="28596"/>
                  <a:chOff x="852356" y="2083273"/>
                  <a:chExt cx="2132978" cy="28596"/>
                </a:xfrm>
                <a:grpFill/>
              </p:grpSpPr>
              <p:sp>
                <p:nvSpPr>
                  <p:cNvPr id="963" name="Elipse 962">
                    <a:extLst>
                      <a:ext uri="{FF2B5EF4-FFF2-40B4-BE49-F238E27FC236}">
                        <a16:creationId xmlns:a16="http://schemas.microsoft.com/office/drawing/2014/main" id="{7D179417-95F7-5764-A894-5C503C737A6F}"/>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64" name="Elipse 963">
                    <a:extLst>
                      <a:ext uri="{FF2B5EF4-FFF2-40B4-BE49-F238E27FC236}">
                        <a16:creationId xmlns:a16="http://schemas.microsoft.com/office/drawing/2014/main" id="{17BC71D8-1C37-625E-4CC3-730A6956EF72}"/>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65" name="Elipse 964">
                    <a:extLst>
                      <a:ext uri="{FF2B5EF4-FFF2-40B4-BE49-F238E27FC236}">
                        <a16:creationId xmlns:a16="http://schemas.microsoft.com/office/drawing/2014/main" id="{6ABD1ED0-D3AD-4781-2F80-4CD54DAA132E}"/>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66" name="Elipse 965">
                    <a:extLst>
                      <a:ext uri="{FF2B5EF4-FFF2-40B4-BE49-F238E27FC236}">
                        <a16:creationId xmlns:a16="http://schemas.microsoft.com/office/drawing/2014/main" id="{14A87997-916C-3C59-203C-6F629B14ED47}"/>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67" name="Elipse 966">
                    <a:extLst>
                      <a:ext uri="{FF2B5EF4-FFF2-40B4-BE49-F238E27FC236}">
                        <a16:creationId xmlns:a16="http://schemas.microsoft.com/office/drawing/2014/main" id="{0F9BC9D8-343C-1FF2-6BE7-D147B14B5B54}"/>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68" name="Elipse 967">
                    <a:extLst>
                      <a:ext uri="{FF2B5EF4-FFF2-40B4-BE49-F238E27FC236}">
                        <a16:creationId xmlns:a16="http://schemas.microsoft.com/office/drawing/2014/main" id="{55C28499-1BEA-E679-53BA-C7B76A4A58BE}"/>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69" name="Elipse 968">
                    <a:extLst>
                      <a:ext uri="{FF2B5EF4-FFF2-40B4-BE49-F238E27FC236}">
                        <a16:creationId xmlns:a16="http://schemas.microsoft.com/office/drawing/2014/main" id="{285A1BD4-A72E-6A47-D628-43C0F1B93516}"/>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70" name="Elipse 969">
                    <a:extLst>
                      <a:ext uri="{FF2B5EF4-FFF2-40B4-BE49-F238E27FC236}">
                        <a16:creationId xmlns:a16="http://schemas.microsoft.com/office/drawing/2014/main" id="{ECD571A7-70EF-1760-CFE3-7BC5D28FCD15}"/>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71" name="Elipse 970">
                    <a:extLst>
                      <a:ext uri="{FF2B5EF4-FFF2-40B4-BE49-F238E27FC236}">
                        <a16:creationId xmlns:a16="http://schemas.microsoft.com/office/drawing/2014/main" id="{70D2F433-5AFC-4F79-939B-74DF86DDFCFF}"/>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943" name="Grupo 942">
                  <a:extLst>
                    <a:ext uri="{FF2B5EF4-FFF2-40B4-BE49-F238E27FC236}">
                      <a16:creationId xmlns:a16="http://schemas.microsoft.com/office/drawing/2014/main" id="{A8EDE622-7170-632A-9007-08DCC1F5597B}"/>
                    </a:ext>
                  </a:extLst>
                </p:cNvPr>
                <p:cNvGrpSpPr/>
                <p:nvPr/>
              </p:nvGrpSpPr>
              <p:grpSpPr>
                <a:xfrm>
                  <a:off x="858563" y="4754346"/>
                  <a:ext cx="2132978" cy="28596"/>
                  <a:chOff x="852356" y="2083273"/>
                  <a:chExt cx="2132978" cy="28596"/>
                </a:xfrm>
                <a:grpFill/>
              </p:grpSpPr>
              <p:sp>
                <p:nvSpPr>
                  <p:cNvPr id="954" name="Elipse 953">
                    <a:extLst>
                      <a:ext uri="{FF2B5EF4-FFF2-40B4-BE49-F238E27FC236}">
                        <a16:creationId xmlns:a16="http://schemas.microsoft.com/office/drawing/2014/main" id="{E608E68A-89AA-7707-14D2-06E8887CF6BA}"/>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55" name="Elipse 954">
                    <a:extLst>
                      <a:ext uri="{FF2B5EF4-FFF2-40B4-BE49-F238E27FC236}">
                        <a16:creationId xmlns:a16="http://schemas.microsoft.com/office/drawing/2014/main" id="{1CFA7706-59E8-6CBC-C6DC-EBC55B7596D1}"/>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56" name="Elipse 955">
                    <a:extLst>
                      <a:ext uri="{FF2B5EF4-FFF2-40B4-BE49-F238E27FC236}">
                        <a16:creationId xmlns:a16="http://schemas.microsoft.com/office/drawing/2014/main" id="{4FE2C5BB-4DD1-1AC0-BE21-7C9F925B386A}"/>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57" name="Elipse 956">
                    <a:extLst>
                      <a:ext uri="{FF2B5EF4-FFF2-40B4-BE49-F238E27FC236}">
                        <a16:creationId xmlns:a16="http://schemas.microsoft.com/office/drawing/2014/main" id="{2E3F208E-4A2B-2E36-4894-F6E028B1D468}"/>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58" name="Elipse 957">
                    <a:extLst>
                      <a:ext uri="{FF2B5EF4-FFF2-40B4-BE49-F238E27FC236}">
                        <a16:creationId xmlns:a16="http://schemas.microsoft.com/office/drawing/2014/main" id="{C3659721-D3C7-6652-83F0-6CF243A458D3}"/>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59" name="Elipse 958">
                    <a:extLst>
                      <a:ext uri="{FF2B5EF4-FFF2-40B4-BE49-F238E27FC236}">
                        <a16:creationId xmlns:a16="http://schemas.microsoft.com/office/drawing/2014/main" id="{67F64102-32D3-B414-3407-8A0061E7B4E9}"/>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60" name="Elipse 959">
                    <a:extLst>
                      <a:ext uri="{FF2B5EF4-FFF2-40B4-BE49-F238E27FC236}">
                        <a16:creationId xmlns:a16="http://schemas.microsoft.com/office/drawing/2014/main" id="{27282094-2E40-5829-53F0-6998EDB5B788}"/>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61" name="Elipse 960">
                    <a:extLst>
                      <a:ext uri="{FF2B5EF4-FFF2-40B4-BE49-F238E27FC236}">
                        <a16:creationId xmlns:a16="http://schemas.microsoft.com/office/drawing/2014/main" id="{C09177C9-7E2B-DD53-2444-E8BA1BF0CC46}"/>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62" name="Elipse 961">
                    <a:extLst>
                      <a:ext uri="{FF2B5EF4-FFF2-40B4-BE49-F238E27FC236}">
                        <a16:creationId xmlns:a16="http://schemas.microsoft.com/office/drawing/2014/main" id="{CC57B2DE-9315-9C71-4C91-A8EB5017FF82}"/>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944" name="Grupo 943">
                  <a:extLst>
                    <a:ext uri="{FF2B5EF4-FFF2-40B4-BE49-F238E27FC236}">
                      <a16:creationId xmlns:a16="http://schemas.microsoft.com/office/drawing/2014/main" id="{2104B868-3D03-AE00-024F-CC98BDB63D37}"/>
                    </a:ext>
                  </a:extLst>
                </p:cNvPr>
                <p:cNvGrpSpPr/>
                <p:nvPr/>
              </p:nvGrpSpPr>
              <p:grpSpPr>
                <a:xfrm>
                  <a:off x="858563" y="2621791"/>
                  <a:ext cx="2132978" cy="28596"/>
                  <a:chOff x="852356" y="2083273"/>
                  <a:chExt cx="2132978" cy="28596"/>
                </a:xfrm>
                <a:grpFill/>
              </p:grpSpPr>
              <p:sp>
                <p:nvSpPr>
                  <p:cNvPr id="945" name="Elipse 944">
                    <a:extLst>
                      <a:ext uri="{FF2B5EF4-FFF2-40B4-BE49-F238E27FC236}">
                        <a16:creationId xmlns:a16="http://schemas.microsoft.com/office/drawing/2014/main" id="{13595139-F6B7-D65D-A721-4F88A32FEF46}"/>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46" name="Elipse 945">
                    <a:extLst>
                      <a:ext uri="{FF2B5EF4-FFF2-40B4-BE49-F238E27FC236}">
                        <a16:creationId xmlns:a16="http://schemas.microsoft.com/office/drawing/2014/main" id="{1A69F08B-E4FD-CEEA-4D95-38DCD10E1A6B}"/>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47" name="Elipse 946">
                    <a:extLst>
                      <a:ext uri="{FF2B5EF4-FFF2-40B4-BE49-F238E27FC236}">
                        <a16:creationId xmlns:a16="http://schemas.microsoft.com/office/drawing/2014/main" id="{E6682B58-208A-672F-DF9F-E516CCD229C4}"/>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48" name="Elipse 947">
                    <a:extLst>
                      <a:ext uri="{FF2B5EF4-FFF2-40B4-BE49-F238E27FC236}">
                        <a16:creationId xmlns:a16="http://schemas.microsoft.com/office/drawing/2014/main" id="{DF7D3F07-3B39-43F4-03BF-4E381A32F739}"/>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49" name="Elipse 948">
                    <a:extLst>
                      <a:ext uri="{FF2B5EF4-FFF2-40B4-BE49-F238E27FC236}">
                        <a16:creationId xmlns:a16="http://schemas.microsoft.com/office/drawing/2014/main" id="{3ABA4ED6-8913-6A42-FE93-A730FA17445E}"/>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50" name="Elipse 949">
                    <a:extLst>
                      <a:ext uri="{FF2B5EF4-FFF2-40B4-BE49-F238E27FC236}">
                        <a16:creationId xmlns:a16="http://schemas.microsoft.com/office/drawing/2014/main" id="{C2C0E257-73A3-4839-7C01-FBD1F3601872}"/>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51" name="Elipse 950">
                    <a:extLst>
                      <a:ext uri="{FF2B5EF4-FFF2-40B4-BE49-F238E27FC236}">
                        <a16:creationId xmlns:a16="http://schemas.microsoft.com/office/drawing/2014/main" id="{F63C59C6-30E6-A4A7-5B61-AC21333983B9}"/>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52" name="Elipse 951">
                    <a:extLst>
                      <a:ext uri="{FF2B5EF4-FFF2-40B4-BE49-F238E27FC236}">
                        <a16:creationId xmlns:a16="http://schemas.microsoft.com/office/drawing/2014/main" id="{B0929E25-FFC7-1F73-874C-A83459A2549C}"/>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53" name="Elipse 952">
                    <a:extLst>
                      <a:ext uri="{FF2B5EF4-FFF2-40B4-BE49-F238E27FC236}">
                        <a16:creationId xmlns:a16="http://schemas.microsoft.com/office/drawing/2014/main" id="{7A081052-C08A-28AF-7260-E803DE956F83}"/>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sp>
            <p:nvSpPr>
              <p:cNvPr id="855" name="Elipse 854">
                <a:extLst>
                  <a:ext uri="{FF2B5EF4-FFF2-40B4-BE49-F238E27FC236}">
                    <a16:creationId xmlns:a16="http://schemas.microsoft.com/office/drawing/2014/main" id="{56A5E96A-7DCB-DE99-2D88-3CA7B458A984}"/>
                  </a:ext>
                </a:extLst>
              </p:cNvPr>
              <p:cNvSpPr>
                <a:spLocks noChangeAspect="1"/>
              </p:cNvSpPr>
              <p:nvPr/>
            </p:nvSpPr>
            <p:spPr>
              <a:xfrm>
                <a:off x="7191366" y="396110"/>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56" name="Elipse 855">
                <a:extLst>
                  <a:ext uri="{FF2B5EF4-FFF2-40B4-BE49-F238E27FC236}">
                    <a16:creationId xmlns:a16="http://schemas.microsoft.com/office/drawing/2014/main" id="{EE6F491C-3B58-A5B0-032C-8CF17177E12E}"/>
                  </a:ext>
                </a:extLst>
              </p:cNvPr>
              <p:cNvSpPr>
                <a:spLocks noChangeAspect="1"/>
              </p:cNvSpPr>
              <p:nvPr/>
            </p:nvSpPr>
            <p:spPr>
              <a:xfrm>
                <a:off x="7454586" y="392714"/>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57" name="Elipse 856">
                <a:extLst>
                  <a:ext uri="{FF2B5EF4-FFF2-40B4-BE49-F238E27FC236}">
                    <a16:creationId xmlns:a16="http://schemas.microsoft.com/office/drawing/2014/main" id="{1189E8BF-80A7-F8DA-CB8C-F84702D86C8D}"/>
                  </a:ext>
                </a:extLst>
              </p:cNvPr>
              <p:cNvSpPr>
                <a:spLocks noChangeAspect="1"/>
              </p:cNvSpPr>
              <p:nvPr/>
            </p:nvSpPr>
            <p:spPr>
              <a:xfrm>
                <a:off x="7717805" y="392714"/>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58" name="Elipse 857">
                <a:extLst>
                  <a:ext uri="{FF2B5EF4-FFF2-40B4-BE49-F238E27FC236}">
                    <a16:creationId xmlns:a16="http://schemas.microsoft.com/office/drawing/2014/main" id="{C9DFD8B8-41F5-EC54-7E50-586F552E2780}"/>
                  </a:ext>
                </a:extLst>
              </p:cNvPr>
              <p:cNvSpPr>
                <a:spLocks noChangeAspect="1"/>
              </p:cNvSpPr>
              <p:nvPr/>
            </p:nvSpPr>
            <p:spPr>
              <a:xfrm>
                <a:off x="7981024" y="392714"/>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59" name="Elipse 858">
                <a:extLst>
                  <a:ext uri="{FF2B5EF4-FFF2-40B4-BE49-F238E27FC236}">
                    <a16:creationId xmlns:a16="http://schemas.microsoft.com/office/drawing/2014/main" id="{2ACD4358-FCFF-0268-9C33-245725B9CAA5}"/>
                  </a:ext>
                </a:extLst>
              </p:cNvPr>
              <p:cNvSpPr>
                <a:spLocks noChangeAspect="1"/>
              </p:cNvSpPr>
              <p:nvPr/>
            </p:nvSpPr>
            <p:spPr>
              <a:xfrm>
                <a:off x="8244243" y="392714"/>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60" name="Elipse 859">
                <a:extLst>
                  <a:ext uri="{FF2B5EF4-FFF2-40B4-BE49-F238E27FC236}">
                    <a16:creationId xmlns:a16="http://schemas.microsoft.com/office/drawing/2014/main" id="{0D704D93-D3A1-A504-E75D-2E372705F892}"/>
                  </a:ext>
                </a:extLst>
              </p:cNvPr>
              <p:cNvSpPr>
                <a:spLocks noChangeAspect="1"/>
              </p:cNvSpPr>
              <p:nvPr/>
            </p:nvSpPr>
            <p:spPr>
              <a:xfrm>
                <a:off x="8507462" y="392714"/>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61" name="Elipse 860">
                <a:extLst>
                  <a:ext uri="{FF2B5EF4-FFF2-40B4-BE49-F238E27FC236}">
                    <a16:creationId xmlns:a16="http://schemas.microsoft.com/office/drawing/2014/main" id="{7AAA6594-F6AB-FC0D-7A4B-355994442BBE}"/>
                  </a:ext>
                </a:extLst>
              </p:cNvPr>
              <p:cNvSpPr>
                <a:spLocks noChangeAspect="1"/>
              </p:cNvSpPr>
              <p:nvPr/>
            </p:nvSpPr>
            <p:spPr>
              <a:xfrm>
                <a:off x="8770681" y="392714"/>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62" name="Elipse 861">
                <a:extLst>
                  <a:ext uri="{FF2B5EF4-FFF2-40B4-BE49-F238E27FC236}">
                    <a16:creationId xmlns:a16="http://schemas.microsoft.com/office/drawing/2014/main" id="{BEFB38F1-AA1C-CC46-938F-9D1311D86A97}"/>
                  </a:ext>
                </a:extLst>
              </p:cNvPr>
              <p:cNvSpPr>
                <a:spLocks noChangeAspect="1"/>
              </p:cNvSpPr>
              <p:nvPr/>
            </p:nvSpPr>
            <p:spPr>
              <a:xfrm>
                <a:off x="9033901" y="392714"/>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63" name="Elipse 862">
                <a:extLst>
                  <a:ext uri="{FF2B5EF4-FFF2-40B4-BE49-F238E27FC236}">
                    <a16:creationId xmlns:a16="http://schemas.microsoft.com/office/drawing/2014/main" id="{BF0457E1-839C-EB3E-CF1C-B950530B85F3}"/>
                  </a:ext>
                </a:extLst>
              </p:cNvPr>
              <p:cNvSpPr>
                <a:spLocks noChangeAspect="1"/>
              </p:cNvSpPr>
              <p:nvPr/>
            </p:nvSpPr>
            <p:spPr>
              <a:xfrm>
                <a:off x="7191366" y="633061"/>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64" name="Elipse 863">
                <a:extLst>
                  <a:ext uri="{FF2B5EF4-FFF2-40B4-BE49-F238E27FC236}">
                    <a16:creationId xmlns:a16="http://schemas.microsoft.com/office/drawing/2014/main" id="{38417120-330E-AF10-2DE2-BDE46A022340}"/>
                  </a:ext>
                </a:extLst>
              </p:cNvPr>
              <p:cNvSpPr>
                <a:spLocks noChangeAspect="1"/>
              </p:cNvSpPr>
              <p:nvPr/>
            </p:nvSpPr>
            <p:spPr>
              <a:xfrm>
                <a:off x="7454586" y="629665"/>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65" name="Elipse 864">
                <a:extLst>
                  <a:ext uri="{FF2B5EF4-FFF2-40B4-BE49-F238E27FC236}">
                    <a16:creationId xmlns:a16="http://schemas.microsoft.com/office/drawing/2014/main" id="{B843B5AF-BD8D-7EB2-E747-D7A05C8432AD}"/>
                  </a:ext>
                </a:extLst>
              </p:cNvPr>
              <p:cNvSpPr>
                <a:spLocks noChangeAspect="1"/>
              </p:cNvSpPr>
              <p:nvPr/>
            </p:nvSpPr>
            <p:spPr>
              <a:xfrm>
                <a:off x="7717805" y="629665"/>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66" name="Elipse 865">
                <a:extLst>
                  <a:ext uri="{FF2B5EF4-FFF2-40B4-BE49-F238E27FC236}">
                    <a16:creationId xmlns:a16="http://schemas.microsoft.com/office/drawing/2014/main" id="{27B6E283-3116-FCF9-6DD1-7DCD89C595EA}"/>
                  </a:ext>
                </a:extLst>
              </p:cNvPr>
              <p:cNvSpPr>
                <a:spLocks noChangeAspect="1"/>
              </p:cNvSpPr>
              <p:nvPr/>
            </p:nvSpPr>
            <p:spPr>
              <a:xfrm>
                <a:off x="7981024" y="629665"/>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67" name="Elipse 866">
                <a:extLst>
                  <a:ext uri="{FF2B5EF4-FFF2-40B4-BE49-F238E27FC236}">
                    <a16:creationId xmlns:a16="http://schemas.microsoft.com/office/drawing/2014/main" id="{75A7BF02-7E0F-F307-8108-13B1E72DFDC4}"/>
                  </a:ext>
                </a:extLst>
              </p:cNvPr>
              <p:cNvSpPr>
                <a:spLocks noChangeAspect="1"/>
              </p:cNvSpPr>
              <p:nvPr/>
            </p:nvSpPr>
            <p:spPr>
              <a:xfrm>
                <a:off x="8244243" y="629665"/>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68" name="Elipse 867">
                <a:extLst>
                  <a:ext uri="{FF2B5EF4-FFF2-40B4-BE49-F238E27FC236}">
                    <a16:creationId xmlns:a16="http://schemas.microsoft.com/office/drawing/2014/main" id="{DD1D9821-C376-9DB8-5D4D-57134B2C5C61}"/>
                  </a:ext>
                </a:extLst>
              </p:cNvPr>
              <p:cNvSpPr>
                <a:spLocks noChangeAspect="1"/>
              </p:cNvSpPr>
              <p:nvPr/>
            </p:nvSpPr>
            <p:spPr>
              <a:xfrm>
                <a:off x="8507462" y="629665"/>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69" name="Elipse 868">
                <a:extLst>
                  <a:ext uri="{FF2B5EF4-FFF2-40B4-BE49-F238E27FC236}">
                    <a16:creationId xmlns:a16="http://schemas.microsoft.com/office/drawing/2014/main" id="{169CF4B7-A850-439C-0E11-83DA4D38B1D7}"/>
                  </a:ext>
                </a:extLst>
              </p:cNvPr>
              <p:cNvSpPr>
                <a:spLocks noChangeAspect="1"/>
              </p:cNvSpPr>
              <p:nvPr/>
            </p:nvSpPr>
            <p:spPr>
              <a:xfrm>
                <a:off x="8770681" y="629665"/>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70" name="Elipse 869">
                <a:extLst>
                  <a:ext uri="{FF2B5EF4-FFF2-40B4-BE49-F238E27FC236}">
                    <a16:creationId xmlns:a16="http://schemas.microsoft.com/office/drawing/2014/main" id="{D6512FF9-6F96-4508-BA40-447403B2AF6D}"/>
                  </a:ext>
                </a:extLst>
              </p:cNvPr>
              <p:cNvSpPr>
                <a:spLocks noChangeAspect="1"/>
              </p:cNvSpPr>
              <p:nvPr/>
            </p:nvSpPr>
            <p:spPr>
              <a:xfrm>
                <a:off x="9033901" y="629665"/>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71" name="Elipse 870">
                <a:extLst>
                  <a:ext uri="{FF2B5EF4-FFF2-40B4-BE49-F238E27FC236}">
                    <a16:creationId xmlns:a16="http://schemas.microsoft.com/office/drawing/2014/main" id="{419EC702-5D8A-2AA1-5001-60E314830273}"/>
                  </a:ext>
                </a:extLst>
              </p:cNvPr>
              <p:cNvSpPr>
                <a:spLocks noChangeAspect="1"/>
              </p:cNvSpPr>
              <p:nvPr/>
            </p:nvSpPr>
            <p:spPr>
              <a:xfrm>
                <a:off x="7191366" y="870012"/>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72" name="Elipse 871">
                <a:extLst>
                  <a:ext uri="{FF2B5EF4-FFF2-40B4-BE49-F238E27FC236}">
                    <a16:creationId xmlns:a16="http://schemas.microsoft.com/office/drawing/2014/main" id="{4E6DED96-B3B8-4811-8082-F9177838C859}"/>
                  </a:ext>
                </a:extLst>
              </p:cNvPr>
              <p:cNvSpPr>
                <a:spLocks noChangeAspect="1"/>
              </p:cNvSpPr>
              <p:nvPr/>
            </p:nvSpPr>
            <p:spPr>
              <a:xfrm>
                <a:off x="7454586" y="866616"/>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73" name="Elipse 872">
                <a:extLst>
                  <a:ext uri="{FF2B5EF4-FFF2-40B4-BE49-F238E27FC236}">
                    <a16:creationId xmlns:a16="http://schemas.microsoft.com/office/drawing/2014/main" id="{D3E5E81E-C353-AD2B-3F9B-FC8EA212DA08}"/>
                  </a:ext>
                </a:extLst>
              </p:cNvPr>
              <p:cNvSpPr>
                <a:spLocks noChangeAspect="1"/>
              </p:cNvSpPr>
              <p:nvPr/>
            </p:nvSpPr>
            <p:spPr>
              <a:xfrm>
                <a:off x="7717805" y="866616"/>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74" name="Elipse 873">
                <a:extLst>
                  <a:ext uri="{FF2B5EF4-FFF2-40B4-BE49-F238E27FC236}">
                    <a16:creationId xmlns:a16="http://schemas.microsoft.com/office/drawing/2014/main" id="{BC79C171-9ACF-6111-175F-200A9FDE4FD5}"/>
                  </a:ext>
                </a:extLst>
              </p:cNvPr>
              <p:cNvSpPr>
                <a:spLocks noChangeAspect="1"/>
              </p:cNvSpPr>
              <p:nvPr/>
            </p:nvSpPr>
            <p:spPr>
              <a:xfrm>
                <a:off x="7981024" y="866616"/>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75" name="Elipse 874">
                <a:extLst>
                  <a:ext uri="{FF2B5EF4-FFF2-40B4-BE49-F238E27FC236}">
                    <a16:creationId xmlns:a16="http://schemas.microsoft.com/office/drawing/2014/main" id="{A99809D5-C1B4-32C3-3E37-3EF3B2DAB4C4}"/>
                  </a:ext>
                </a:extLst>
              </p:cNvPr>
              <p:cNvSpPr>
                <a:spLocks noChangeAspect="1"/>
              </p:cNvSpPr>
              <p:nvPr/>
            </p:nvSpPr>
            <p:spPr>
              <a:xfrm>
                <a:off x="8244243" y="866616"/>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76" name="Elipse 875">
                <a:extLst>
                  <a:ext uri="{FF2B5EF4-FFF2-40B4-BE49-F238E27FC236}">
                    <a16:creationId xmlns:a16="http://schemas.microsoft.com/office/drawing/2014/main" id="{33D4A6B9-1940-368D-92F1-FE74CB71B970}"/>
                  </a:ext>
                </a:extLst>
              </p:cNvPr>
              <p:cNvSpPr>
                <a:spLocks noChangeAspect="1"/>
              </p:cNvSpPr>
              <p:nvPr/>
            </p:nvSpPr>
            <p:spPr>
              <a:xfrm>
                <a:off x="8507462" y="866616"/>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77" name="Elipse 876">
                <a:extLst>
                  <a:ext uri="{FF2B5EF4-FFF2-40B4-BE49-F238E27FC236}">
                    <a16:creationId xmlns:a16="http://schemas.microsoft.com/office/drawing/2014/main" id="{8ECBDD5B-428A-E8DE-78D9-9EF703450BD8}"/>
                  </a:ext>
                </a:extLst>
              </p:cNvPr>
              <p:cNvSpPr>
                <a:spLocks noChangeAspect="1"/>
              </p:cNvSpPr>
              <p:nvPr/>
            </p:nvSpPr>
            <p:spPr>
              <a:xfrm>
                <a:off x="8770681" y="866616"/>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78" name="Elipse 877">
                <a:extLst>
                  <a:ext uri="{FF2B5EF4-FFF2-40B4-BE49-F238E27FC236}">
                    <a16:creationId xmlns:a16="http://schemas.microsoft.com/office/drawing/2014/main" id="{7AEB069B-A40D-2CE1-2698-834EF4E980E5}"/>
                  </a:ext>
                </a:extLst>
              </p:cNvPr>
              <p:cNvSpPr>
                <a:spLocks noChangeAspect="1"/>
              </p:cNvSpPr>
              <p:nvPr/>
            </p:nvSpPr>
            <p:spPr>
              <a:xfrm>
                <a:off x="9033901" y="866616"/>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79" name="Elipse 878">
                <a:extLst>
                  <a:ext uri="{FF2B5EF4-FFF2-40B4-BE49-F238E27FC236}">
                    <a16:creationId xmlns:a16="http://schemas.microsoft.com/office/drawing/2014/main" id="{673C03D1-509C-EC6C-3AA4-BC9F4848AFE9}"/>
                  </a:ext>
                </a:extLst>
              </p:cNvPr>
              <p:cNvSpPr>
                <a:spLocks noChangeAspect="1"/>
              </p:cNvSpPr>
              <p:nvPr/>
            </p:nvSpPr>
            <p:spPr>
              <a:xfrm>
                <a:off x="7191366" y="110696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80" name="Elipse 879">
                <a:extLst>
                  <a:ext uri="{FF2B5EF4-FFF2-40B4-BE49-F238E27FC236}">
                    <a16:creationId xmlns:a16="http://schemas.microsoft.com/office/drawing/2014/main" id="{673B0415-E726-4070-AA81-2AAA535073F9}"/>
                  </a:ext>
                </a:extLst>
              </p:cNvPr>
              <p:cNvSpPr>
                <a:spLocks noChangeAspect="1"/>
              </p:cNvSpPr>
              <p:nvPr/>
            </p:nvSpPr>
            <p:spPr>
              <a:xfrm>
                <a:off x="7454586" y="1103567"/>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81" name="Elipse 880">
                <a:extLst>
                  <a:ext uri="{FF2B5EF4-FFF2-40B4-BE49-F238E27FC236}">
                    <a16:creationId xmlns:a16="http://schemas.microsoft.com/office/drawing/2014/main" id="{62423CBA-7B87-96D8-8A34-EB08A6BFF2E5}"/>
                  </a:ext>
                </a:extLst>
              </p:cNvPr>
              <p:cNvSpPr>
                <a:spLocks noChangeAspect="1"/>
              </p:cNvSpPr>
              <p:nvPr/>
            </p:nvSpPr>
            <p:spPr>
              <a:xfrm>
                <a:off x="7717805" y="1103567"/>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82" name="Elipse 881">
                <a:extLst>
                  <a:ext uri="{FF2B5EF4-FFF2-40B4-BE49-F238E27FC236}">
                    <a16:creationId xmlns:a16="http://schemas.microsoft.com/office/drawing/2014/main" id="{E8E499B7-B5D4-B450-543E-DDF648CB817E}"/>
                  </a:ext>
                </a:extLst>
              </p:cNvPr>
              <p:cNvSpPr>
                <a:spLocks noChangeAspect="1"/>
              </p:cNvSpPr>
              <p:nvPr/>
            </p:nvSpPr>
            <p:spPr>
              <a:xfrm>
                <a:off x="7981024" y="1103567"/>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83" name="Elipse 882">
                <a:extLst>
                  <a:ext uri="{FF2B5EF4-FFF2-40B4-BE49-F238E27FC236}">
                    <a16:creationId xmlns:a16="http://schemas.microsoft.com/office/drawing/2014/main" id="{D011FA9C-631F-EBAD-B0DC-906D18B64583}"/>
                  </a:ext>
                </a:extLst>
              </p:cNvPr>
              <p:cNvSpPr>
                <a:spLocks noChangeAspect="1"/>
              </p:cNvSpPr>
              <p:nvPr/>
            </p:nvSpPr>
            <p:spPr>
              <a:xfrm>
                <a:off x="8244243" y="1103567"/>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84" name="Elipse 883">
                <a:extLst>
                  <a:ext uri="{FF2B5EF4-FFF2-40B4-BE49-F238E27FC236}">
                    <a16:creationId xmlns:a16="http://schemas.microsoft.com/office/drawing/2014/main" id="{75207910-95CF-E15A-028B-4654E9DE2A37}"/>
                  </a:ext>
                </a:extLst>
              </p:cNvPr>
              <p:cNvSpPr>
                <a:spLocks noChangeAspect="1"/>
              </p:cNvSpPr>
              <p:nvPr/>
            </p:nvSpPr>
            <p:spPr>
              <a:xfrm>
                <a:off x="8507462" y="1103567"/>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85" name="Elipse 884">
                <a:extLst>
                  <a:ext uri="{FF2B5EF4-FFF2-40B4-BE49-F238E27FC236}">
                    <a16:creationId xmlns:a16="http://schemas.microsoft.com/office/drawing/2014/main" id="{FF9C194F-6728-A835-B04C-D25665485A63}"/>
                  </a:ext>
                </a:extLst>
              </p:cNvPr>
              <p:cNvSpPr>
                <a:spLocks noChangeAspect="1"/>
              </p:cNvSpPr>
              <p:nvPr/>
            </p:nvSpPr>
            <p:spPr>
              <a:xfrm>
                <a:off x="8770681" y="1103567"/>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86" name="Elipse 885">
                <a:extLst>
                  <a:ext uri="{FF2B5EF4-FFF2-40B4-BE49-F238E27FC236}">
                    <a16:creationId xmlns:a16="http://schemas.microsoft.com/office/drawing/2014/main" id="{C7FD5276-63BA-1296-D1AE-4463D7111C0B}"/>
                  </a:ext>
                </a:extLst>
              </p:cNvPr>
              <p:cNvSpPr>
                <a:spLocks noChangeAspect="1"/>
              </p:cNvSpPr>
              <p:nvPr/>
            </p:nvSpPr>
            <p:spPr>
              <a:xfrm>
                <a:off x="9033901" y="1103567"/>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87" name="Elipse 886">
                <a:extLst>
                  <a:ext uri="{FF2B5EF4-FFF2-40B4-BE49-F238E27FC236}">
                    <a16:creationId xmlns:a16="http://schemas.microsoft.com/office/drawing/2014/main" id="{EEE1EEB5-9B84-0B8D-6DEE-B0C99518CFC9}"/>
                  </a:ext>
                </a:extLst>
              </p:cNvPr>
              <p:cNvSpPr>
                <a:spLocks noChangeAspect="1"/>
              </p:cNvSpPr>
              <p:nvPr/>
            </p:nvSpPr>
            <p:spPr>
              <a:xfrm>
                <a:off x="7191366" y="1343914"/>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88" name="Elipse 887">
                <a:extLst>
                  <a:ext uri="{FF2B5EF4-FFF2-40B4-BE49-F238E27FC236}">
                    <a16:creationId xmlns:a16="http://schemas.microsoft.com/office/drawing/2014/main" id="{8CAFA7C8-5C0A-6524-6FEF-6CCCC9257117}"/>
                  </a:ext>
                </a:extLst>
              </p:cNvPr>
              <p:cNvSpPr>
                <a:spLocks noChangeAspect="1"/>
              </p:cNvSpPr>
              <p:nvPr/>
            </p:nvSpPr>
            <p:spPr>
              <a:xfrm>
                <a:off x="7454586" y="13405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89" name="Elipse 888">
                <a:extLst>
                  <a:ext uri="{FF2B5EF4-FFF2-40B4-BE49-F238E27FC236}">
                    <a16:creationId xmlns:a16="http://schemas.microsoft.com/office/drawing/2014/main" id="{FB2810CC-ECAA-3021-5A1F-6A54DE1DCB81}"/>
                  </a:ext>
                </a:extLst>
              </p:cNvPr>
              <p:cNvSpPr>
                <a:spLocks noChangeAspect="1"/>
              </p:cNvSpPr>
              <p:nvPr/>
            </p:nvSpPr>
            <p:spPr>
              <a:xfrm>
                <a:off x="7717805" y="13405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90" name="Elipse 889">
                <a:extLst>
                  <a:ext uri="{FF2B5EF4-FFF2-40B4-BE49-F238E27FC236}">
                    <a16:creationId xmlns:a16="http://schemas.microsoft.com/office/drawing/2014/main" id="{B90CD60F-1D56-9F9E-8694-DAE2EB477C69}"/>
                  </a:ext>
                </a:extLst>
              </p:cNvPr>
              <p:cNvSpPr>
                <a:spLocks noChangeAspect="1"/>
              </p:cNvSpPr>
              <p:nvPr/>
            </p:nvSpPr>
            <p:spPr>
              <a:xfrm>
                <a:off x="7981024" y="13405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91" name="Elipse 890">
                <a:extLst>
                  <a:ext uri="{FF2B5EF4-FFF2-40B4-BE49-F238E27FC236}">
                    <a16:creationId xmlns:a16="http://schemas.microsoft.com/office/drawing/2014/main" id="{BDC4BBD8-09FC-1C96-42CB-D745D39A586A}"/>
                  </a:ext>
                </a:extLst>
              </p:cNvPr>
              <p:cNvSpPr>
                <a:spLocks noChangeAspect="1"/>
              </p:cNvSpPr>
              <p:nvPr/>
            </p:nvSpPr>
            <p:spPr>
              <a:xfrm>
                <a:off x="8244243" y="13405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92" name="Elipse 891">
                <a:extLst>
                  <a:ext uri="{FF2B5EF4-FFF2-40B4-BE49-F238E27FC236}">
                    <a16:creationId xmlns:a16="http://schemas.microsoft.com/office/drawing/2014/main" id="{3D7E4937-FC1E-CF78-42A3-55FC71D378DF}"/>
                  </a:ext>
                </a:extLst>
              </p:cNvPr>
              <p:cNvSpPr>
                <a:spLocks noChangeAspect="1"/>
              </p:cNvSpPr>
              <p:nvPr/>
            </p:nvSpPr>
            <p:spPr>
              <a:xfrm>
                <a:off x="8507462" y="13405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93" name="Elipse 892">
                <a:extLst>
                  <a:ext uri="{FF2B5EF4-FFF2-40B4-BE49-F238E27FC236}">
                    <a16:creationId xmlns:a16="http://schemas.microsoft.com/office/drawing/2014/main" id="{16B8DB9A-7833-B2BD-5C18-E7561225046C}"/>
                  </a:ext>
                </a:extLst>
              </p:cNvPr>
              <p:cNvSpPr>
                <a:spLocks noChangeAspect="1"/>
              </p:cNvSpPr>
              <p:nvPr/>
            </p:nvSpPr>
            <p:spPr>
              <a:xfrm>
                <a:off x="8770681" y="13405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94" name="Elipse 893">
                <a:extLst>
                  <a:ext uri="{FF2B5EF4-FFF2-40B4-BE49-F238E27FC236}">
                    <a16:creationId xmlns:a16="http://schemas.microsoft.com/office/drawing/2014/main" id="{7EB1FAF5-21B8-A632-EB42-4A608036A774}"/>
                  </a:ext>
                </a:extLst>
              </p:cNvPr>
              <p:cNvSpPr>
                <a:spLocks noChangeAspect="1"/>
              </p:cNvSpPr>
              <p:nvPr/>
            </p:nvSpPr>
            <p:spPr>
              <a:xfrm>
                <a:off x="9033901" y="13405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95" name="Elipse 894">
                <a:extLst>
                  <a:ext uri="{FF2B5EF4-FFF2-40B4-BE49-F238E27FC236}">
                    <a16:creationId xmlns:a16="http://schemas.microsoft.com/office/drawing/2014/main" id="{E0595D1D-684E-8242-B399-7496E743A465}"/>
                  </a:ext>
                </a:extLst>
              </p:cNvPr>
              <p:cNvSpPr>
                <a:spLocks noChangeAspect="1"/>
              </p:cNvSpPr>
              <p:nvPr/>
            </p:nvSpPr>
            <p:spPr>
              <a:xfrm>
                <a:off x="7191366" y="1580865"/>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96" name="Elipse 895">
                <a:extLst>
                  <a:ext uri="{FF2B5EF4-FFF2-40B4-BE49-F238E27FC236}">
                    <a16:creationId xmlns:a16="http://schemas.microsoft.com/office/drawing/2014/main" id="{D721C366-9F73-03AB-BA86-969872ADC58D}"/>
                  </a:ext>
                </a:extLst>
              </p:cNvPr>
              <p:cNvSpPr>
                <a:spLocks noChangeAspect="1"/>
              </p:cNvSpPr>
              <p:nvPr/>
            </p:nvSpPr>
            <p:spPr>
              <a:xfrm>
                <a:off x="7454586" y="1577469"/>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97" name="Elipse 896">
                <a:extLst>
                  <a:ext uri="{FF2B5EF4-FFF2-40B4-BE49-F238E27FC236}">
                    <a16:creationId xmlns:a16="http://schemas.microsoft.com/office/drawing/2014/main" id="{DB8F5581-23B1-64C3-D5A1-08AF409FE508}"/>
                  </a:ext>
                </a:extLst>
              </p:cNvPr>
              <p:cNvSpPr>
                <a:spLocks noChangeAspect="1"/>
              </p:cNvSpPr>
              <p:nvPr/>
            </p:nvSpPr>
            <p:spPr>
              <a:xfrm>
                <a:off x="7717805" y="1577469"/>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98" name="Elipse 897">
                <a:extLst>
                  <a:ext uri="{FF2B5EF4-FFF2-40B4-BE49-F238E27FC236}">
                    <a16:creationId xmlns:a16="http://schemas.microsoft.com/office/drawing/2014/main" id="{EF373CED-D058-B6C0-7F19-A84D717BE598}"/>
                  </a:ext>
                </a:extLst>
              </p:cNvPr>
              <p:cNvSpPr>
                <a:spLocks noChangeAspect="1"/>
              </p:cNvSpPr>
              <p:nvPr/>
            </p:nvSpPr>
            <p:spPr>
              <a:xfrm>
                <a:off x="7981024" y="1577469"/>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99" name="Elipse 898">
                <a:extLst>
                  <a:ext uri="{FF2B5EF4-FFF2-40B4-BE49-F238E27FC236}">
                    <a16:creationId xmlns:a16="http://schemas.microsoft.com/office/drawing/2014/main" id="{09CEA209-3771-3384-E362-80A306AFF10A}"/>
                  </a:ext>
                </a:extLst>
              </p:cNvPr>
              <p:cNvSpPr>
                <a:spLocks noChangeAspect="1"/>
              </p:cNvSpPr>
              <p:nvPr/>
            </p:nvSpPr>
            <p:spPr>
              <a:xfrm>
                <a:off x="8244243" y="1577469"/>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00" name="Elipse 899">
                <a:extLst>
                  <a:ext uri="{FF2B5EF4-FFF2-40B4-BE49-F238E27FC236}">
                    <a16:creationId xmlns:a16="http://schemas.microsoft.com/office/drawing/2014/main" id="{04131F14-5D1C-5468-55AB-39219E815671}"/>
                  </a:ext>
                </a:extLst>
              </p:cNvPr>
              <p:cNvSpPr>
                <a:spLocks noChangeAspect="1"/>
              </p:cNvSpPr>
              <p:nvPr/>
            </p:nvSpPr>
            <p:spPr>
              <a:xfrm>
                <a:off x="8507462" y="1577469"/>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01" name="Elipse 900">
                <a:extLst>
                  <a:ext uri="{FF2B5EF4-FFF2-40B4-BE49-F238E27FC236}">
                    <a16:creationId xmlns:a16="http://schemas.microsoft.com/office/drawing/2014/main" id="{D74F4EA5-C3A9-55BD-3AC7-3FD53A1BF329}"/>
                  </a:ext>
                </a:extLst>
              </p:cNvPr>
              <p:cNvSpPr>
                <a:spLocks noChangeAspect="1"/>
              </p:cNvSpPr>
              <p:nvPr/>
            </p:nvSpPr>
            <p:spPr>
              <a:xfrm>
                <a:off x="8770681" y="1577469"/>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02" name="Elipse 901">
                <a:extLst>
                  <a:ext uri="{FF2B5EF4-FFF2-40B4-BE49-F238E27FC236}">
                    <a16:creationId xmlns:a16="http://schemas.microsoft.com/office/drawing/2014/main" id="{0E2DEDC3-FFC2-8A4B-1258-342165B00126}"/>
                  </a:ext>
                </a:extLst>
              </p:cNvPr>
              <p:cNvSpPr>
                <a:spLocks noChangeAspect="1"/>
              </p:cNvSpPr>
              <p:nvPr/>
            </p:nvSpPr>
            <p:spPr>
              <a:xfrm>
                <a:off x="9033901" y="1577469"/>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03" name="Elipse 902">
                <a:extLst>
                  <a:ext uri="{FF2B5EF4-FFF2-40B4-BE49-F238E27FC236}">
                    <a16:creationId xmlns:a16="http://schemas.microsoft.com/office/drawing/2014/main" id="{F5700A4F-8977-DE4F-70F0-A7F1BD71374D}"/>
                  </a:ext>
                </a:extLst>
              </p:cNvPr>
              <p:cNvSpPr>
                <a:spLocks noChangeAspect="1"/>
              </p:cNvSpPr>
              <p:nvPr/>
            </p:nvSpPr>
            <p:spPr>
              <a:xfrm>
                <a:off x="7191366" y="1817816"/>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04" name="Elipse 903">
                <a:extLst>
                  <a:ext uri="{FF2B5EF4-FFF2-40B4-BE49-F238E27FC236}">
                    <a16:creationId xmlns:a16="http://schemas.microsoft.com/office/drawing/2014/main" id="{0B2CFF5E-4882-2735-F983-EB7D4A9E8A7C}"/>
                  </a:ext>
                </a:extLst>
              </p:cNvPr>
              <p:cNvSpPr>
                <a:spLocks noChangeAspect="1"/>
              </p:cNvSpPr>
              <p:nvPr/>
            </p:nvSpPr>
            <p:spPr>
              <a:xfrm>
                <a:off x="7454586" y="1814420"/>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05" name="Elipse 904">
                <a:extLst>
                  <a:ext uri="{FF2B5EF4-FFF2-40B4-BE49-F238E27FC236}">
                    <a16:creationId xmlns:a16="http://schemas.microsoft.com/office/drawing/2014/main" id="{D24AD602-7E3E-F8CE-CF79-40C512F8EBEE}"/>
                  </a:ext>
                </a:extLst>
              </p:cNvPr>
              <p:cNvSpPr>
                <a:spLocks noChangeAspect="1"/>
              </p:cNvSpPr>
              <p:nvPr/>
            </p:nvSpPr>
            <p:spPr>
              <a:xfrm>
                <a:off x="7717805" y="1814420"/>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06" name="Elipse 905">
                <a:extLst>
                  <a:ext uri="{FF2B5EF4-FFF2-40B4-BE49-F238E27FC236}">
                    <a16:creationId xmlns:a16="http://schemas.microsoft.com/office/drawing/2014/main" id="{EE1C0668-F9E1-F7E2-9B43-B2CF68DEA9D2}"/>
                  </a:ext>
                </a:extLst>
              </p:cNvPr>
              <p:cNvSpPr>
                <a:spLocks noChangeAspect="1"/>
              </p:cNvSpPr>
              <p:nvPr/>
            </p:nvSpPr>
            <p:spPr>
              <a:xfrm>
                <a:off x="7981024" y="1814420"/>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07" name="Elipse 906">
                <a:extLst>
                  <a:ext uri="{FF2B5EF4-FFF2-40B4-BE49-F238E27FC236}">
                    <a16:creationId xmlns:a16="http://schemas.microsoft.com/office/drawing/2014/main" id="{F9098D5B-55FB-A1E5-D42C-9591720E7676}"/>
                  </a:ext>
                </a:extLst>
              </p:cNvPr>
              <p:cNvSpPr>
                <a:spLocks noChangeAspect="1"/>
              </p:cNvSpPr>
              <p:nvPr/>
            </p:nvSpPr>
            <p:spPr>
              <a:xfrm>
                <a:off x="8244243" y="1814420"/>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08" name="Elipse 907">
                <a:extLst>
                  <a:ext uri="{FF2B5EF4-FFF2-40B4-BE49-F238E27FC236}">
                    <a16:creationId xmlns:a16="http://schemas.microsoft.com/office/drawing/2014/main" id="{F9CBEA6F-B8C8-7E70-C6D4-E28A79DC23C2}"/>
                  </a:ext>
                </a:extLst>
              </p:cNvPr>
              <p:cNvSpPr>
                <a:spLocks noChangeAspect="1"/>
              </p:cNvSpPr>
              <p:nvPr/>
            </p:nvSpPr>
            <p:spPr>
              <a:xfrm>
                <a:off x="8507462" y="1814420"/>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09" name="Elipse 908">
                <a:extLst>
                  <a:ext uri="{FF2B5EF4-FFF2-40B4-BE49-F238E27FC236}">
                    <a16:creationId xmlns:a16="http://schemas.microsoft.com/office/drawing/2014/main" id="{74045EE2-695C-9488-143D-2C717668A993}"/>
                  </a:ext>
                </a:extLst>
              </p:cNvPr>
              <p:cNvSpPr>
                <a:spLocks noChangeAspect="1"/>
              </p:cNvSpPr>
              <p:nvPr/>
            </p:nvSpPr>
            <p:spPr>
              <a:xfrm>
                <a:off x="8770681" y="1814420"/>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10" name="Elipse 909">
                <a:extLst>
                  <a:ext uri="{FF2B5EF4-FFF2-40B4-BE49-F238E27FC236}">
                    <a16:creationId xmlns:a16="http://schemas.microsoft.com/office/drawing/2014/main" id="{9B194A85-64AD-A4DE-AFD1-753CDE09876A}"/>
                  </a:ext>
                </a:extLst>
              </p:cNvPr>
              <p:cNvSpPr>
                <a:spLocks noChangeAspect="1"/>
              </p:cNvSpPr>
              <p:nvPr/>
            </p:nvSpPr>
            <p:spPr>
              <a:xfrm>
                <a:off x="9033901" y="1814420"/>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11" name="Elipse 910">
                <a:extLst>
                  <a:ext uri="{FF2B5EF4-FFF2-40B4-BE49-F238E27FC236}">
                    <a16:creationId xmlns:a16="http://schemas.microsoft.com/office/drawing/2014/main" id="{4EAF251D-FA58-BDB6-6325-BE4CD3AA01EA}"/>
                  </a:ext>
                </a:extLst>
              </p:cNvPr>
              <p:cNvSpPr>
                <a:spLocks noChangeAspect="1"/>
              </p:cNvSpPr>
              <p:nvPr/>
            </p:nvSpPr>
            <p:spPr>
              <a:xfrm>
                <a:off x="7191366" y="2054767"/>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12" name="Elipse 911">
                <a:extLst>
                  <a:ext uri="{FF2B5EF4-FFF2-40B4-BE49-F238E27FC236}">
                    <a16:creationId xmlns:a16="http://schemas.microsoft.com/office/drawing/2014/main" id="{8C8B0760-0E1F-C287-42C3-6EA74D38C28A}"/>
                  </a:ext>
                </a:extLst>
              </p:cNvPr>
              <p:cNvSpPr>
                <a:spLocks noChangeAspect="1"/>
              </p:cNvSpPr>
              <p:nvPr/>
            </p:nvSpPr>
            <p:spPr>
              <a:xfrm>
                <a:off x="7454586" y="2051371"/>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13" name="Elipse 912">
                <a:extLst>
                  <a:ext uri="{FF2B5EF4-FFF2-40B4-BE49-F238E27FC236}">
                    <a16:creationId xmlns:a16="http://schemas.microsoft.com/office/drawing/2014/main" id="{9CCDDC0A-74F3-A3CD-3C74-DEBD2CB3D1BE}"/>
                  </a:ext>
                </a:extLst>
              </p:cNvPr>
              <p:cNvSpPr>
                <a:spLocks noChangeAspect="1"/>
              </p:cNvSpPr>
              <p:nvPr/>
            </p:nvSpPr>
            <p:spPr>
              <a:xfrm>
                <a:off x="7717805" y="2051371"/>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14" name="Elipse 913">
                <a:extLst>
                  <a:ext uri="{FF2B5EF4-FFF2-40B4-BE49-F238E27FC236}">
                    <a16:creationId xmlns:a16="http://schemas.microsoft.com/office/drawing/2014/main" id="{CF9CB099-90BC-0EA3-FF3A-B18B7074865A}"/>
                  </a:ext>
                </a:extLst>
              </p:cNvPr>
              <p:cNvSpPr>
                <a:spLocks noChangeAspect="1"/>
              </p:cNvSpPr>
              <p:nvPr/>
            </p:nvSpPr>
            <p:spPr>
              <a:xfrm>
                <a:off x="7981024" y="2051371"/>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15" name="Elipse 914">
                <a:extLst>
                  <a:ext uri="{FF2B5EF4-FFF2-40B4-BE49-F238E27FC236}">
                    <a16:creationId xmlns:a16="http://schemas.microsoft.com/office/drawing/2014/main" id="{ECF7823E-22F2-71AB-E99B-FA217A21756F}"/>
                  </a:ext>
                </a:extLst>
              </p:cNvPr>
              <p:cNvSpPr>
                <a:spLocks noChangeAspect="1"/>
              </p:cNvSpPr>
              <p:nvPr/>
            </p:nvSpPr>
            <p:spPr>
              <a:xfrm>
                <a:off x="8244243" y="2051371"/>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16" name="Elipse 915">
                <a:extLst>
                  <a:ext uri="{FF2B5EF4-FFF2-40B4-BE49-F238E27FC236}">
                    <a16:creationId xmlns:a16="http://schemas.microsoft.com/office/drawing/2014/main" id="{EF2E83EF-8EDE-302A-EF8D-CCA50AAD6B06}"/>
                  </a:ext>
                </a:extLst>
              </p:cNvPr>
              <p:cNvSpPr>
                <a:spLocks noChangeAspect="1"/>
              </p:cNvSpPr>
              <p:nvPr/>
            </p:nvSpPr>
            <p:spPr>
              <a:xfrm>
                <a:off x="8507462" y="2051371"/>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17" name="Elipse 916">
                <a:extLst>
                  <a:ext uri="{FF2B5EF4-FFF2-40B4-BE49-F238E27FC236}">
                    <a16:creationId xmlns:a16="http://schemas.microsoft.com/office/drawing/2014/main" id="{ECAC6911-83CC-AAD2-F6ED-9916B9F7F76A}"/>
                  </a:ext>
                </a:extLst>
              </p:cNvPr>
              <p:cNvSpPr>
                <a:spLocks noChangeAspect="1"/>
              </p:cNvSpPr>
              <p:nvPr/>
            </p:nvSpPr>
            <p:spPr>
              <a:xfrm>
                <a:off x="8770681" y="2051371"/>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18" name="Elipse 917">
                <a:extLst>
                  <a:ext uri="{FF2B5EF4-FFF2-40B4-BE49-F238E27FC236}">
                    <a16:creationId xmlns:a16="http://schemas.microsoft.com/office/drawing/2014/main" id="{9F595654-21CD-E071-3513-A51F4D15627A}"/>
                  </a:ext>
                </a:extLst>
              </p:cNvPr>
              <p:cNvSpPr>
                <a:spLocks noChangeAspect="1"/>
              </p:cNvSpPr>
              <p:nvPr/>
            </p:nvSpPr>
            <p:spPr>
              <a:xfrm>
                <a:off x="9033901" y="2051371"/>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19" name="Elipse 918">
                <a:extLst>
                  <a:ext uri="{FF2B5EF4-FFF2-40B4-BE49-F238E27FC236}">
                    <a16:creationId xmlns:a16="http://schemas.microsoft.com/office/drawing/2014/main" id="{14084455-C5EA-1296-E2F0-2E5DBD80F705}"/>
                  </a:ext>
                </a:extLst>
              </p:cNvPr>
              <p:cNvSpPr>
                <a:spLocks noChangeAspect="1"/>
              </p:cNvSpPr>
              <p:nvPr/>
            </p:nvSpPr>
            <p:spPr>
              <a:xfrm>
                <a:off x="7191366" y="2291714"/>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20" name="Elipse 919">
                <a:extLst>
                  <a:ext uri="{FF2B5EF4-FFF2-40B4-BE49-F238E27FC236}">
                    <a16:creationId xmlns:a16="http://schemas.microsoft.com/office/drawing/2014/main" id="{A15831F4-2202-7E67-DA33-EBF08E6F7168}"/>
                  </a:ext>
                </a:extLst>
              </p:cNvPr>
              <p:cNvSpPr>
                <a:spLocks noChangeAspect="1"/>
              </p:cNvSpPr>
              <p:nvPr/>
            </p:nvSpPr>
            <p:spPr>
              <a:xfrm>
                <a:off x="7454586" y="22883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21" name="Elipse 920">
                <a:extLst>
                  <a:ext uri="{FF2B5EF4-FFF2-40B4-BE49-F238E27FC236}">
                    <a16:creationId xmlns:a16="http://schemas.microsoft.com/office/drawing/2014/main" id="{F6DF95FC-C7A1-2E50-4275-5A962A67589B}"/>
                  </a:ext>
                </a:extLst>
              </p:cNvPr>
              <p:cNvSpPr>
                <a:spLocks noChangeAspect="1"/>
              </p:cNvSpPr>
              <p:nvPr/>
            </p:nvSpPr>
            <p:spPr>
              <a:xfrm>
                <a:off x="7717805" y="22883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22" name="Elipse 921">
                <a:extLst>
                  <a:ext uri="{FF2B5EF4-FFF2-40B4-BE49-F238E27FC236}">
                    <a16:creationId xmlns:a16="http://schemas.microsoft.com/office/drawing/2014/main" id="{202743DE-D062-CBA6-A493-306CEF407308}"/>
                  </a:ext>
                </a:extLst>
              </p:cNvPr>
              <p:cNvSpPr>
                <a:spLocks noChangeAspect="1"/>
              </p:cNvSpPr>
              <p:nvPr/>
            </p:nvSpPr>
            <p:spPr>
              <a:xfrm>
                <a:off x="7981024" y="22883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23" name="Elipse 922">
                <a:extLst>
                  <a:ext uri="{FF2B5EF4-FFF2-40B4-BE49-F238E27FC236}">
                    <a16:creationId xmlns:a16="http://schemas.microsoft.com/office/drawing/2014/main" id="{2D9D3155-9341-C144-672A-EB99C6FB0B2E}"/>
                  </a:ext>
                </a:extLst>
              </p:cNvPr>
              <p:cNvSpPr>
                <a:spLocks noChangeAspect="1"/>
              </p:cNvSpPr>
              <p:nvPr/>
            </p:nvSpPr>
            <p:spPr>
              <a:xfrm>
                <a:off x="8244243" y="22883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24" name="Elipse 923">
                <a:extLst>
                  <a:ext uri="{FF2B5EF4-FFF2-40B4-BE49-F238E27FC236}">
                    <a16:creationId xmlns:a16="http://schemas.microsoft.com/office/drawing/2014/main" id="{55EF20AE-4E5A-2480-05A8-C015D3701FEA}"/>
                  </a:ext>
                </a:extLst>
              </p:cNvPr>
              <p:cNvSpPr>
                <a:spLocks noChangeAspect="1"/>
              </p:cNvSpPr>
              <p:nvPr/>
            </p:nvSpPr>
            <p:spPr>
              <a:xfrm>
                <a:off x="8507462" y="22883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25" name="Elipse 924">
                <a:extLst>
                  <a:ext uri="{FF2B5EF4-FFF2-40B4-BE49-F238E27FC236}">
                    <a16:creationId xmlns:a16="http://schemas.microsoft.com/office/drawing/2014/main" id="{01A948E3-736F-EC94-D09A-B6BEDD7D7250}"/>
                  </a:ext>
                </a:extLst>
              </p:cNvPr>
              <p:cNvSpPr>
                <a:spLocks noChangeAspect="1"/>
              </p:cNvSpPr>
              <p:nvPr/>
            </p:nvSpPr>
            <p:spPr>
              <a:xfrm>
                <a:off x="8770681" y="22883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26" name="Elipse 925">
                <a:extLst>
                  <a:ext uri="{FF2B5EF4-FFF2-40B4-BE49-F238E27FC236}">
                    <a16:creationId xmlns:a16="http://schemas.microsoft.com/office/drawing/2014/main" id="{B87BA406-6DE8-7EE1-3B3C-B466DB4B8B36}"/>
                  </a:ext>
                </a:extLst>
              </p:cNvPr>
              <p:cNvSpPr>
                <a:spLocks noChangeAspect="1"/>
              </p:cNvSpPr>
              <p:nvPr/>
            </p:nvSpPr>
            <p:spPr>
              <a:xfrm>
                <a:off x="9033901" y="22883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27" name="Elipse 926">
                <a:extLst>
                  <a:ext uri="{FF2B5EF4-FFF2-40B4-BE49-F238E27FC236}">
                    <a16:creationId xmlns:a16="http://schemas.microsoft.com/office/drawing/2014/main" id="{AC255D1A-EB3B-9403-371A-91EE47BA3305}"/>
                  </a:ext>
                </a:extLst>
              </p:cNvPr>
              <p:cNvSpPr>
                <a:spLocks noChangeAspect="1"/>
              </p:cNvSpPr>
              <p:nvPr/>
            </p:nvSpPr>
            <p:spPr>
              <a:xfrm>
                <a:off x="7191366" y="159159"/>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28" name="Elipse 927">
                <a:extLst>
                  <a:ext uri="{FF2B5EF4-FFF2-40B4-BE49-F238E27FC236}">
                    <a16:creationId xmlns:a16="http://schemas.microsoft.com/office/drawing/2014/main" id="{0E1B40B2-461C-5BC8-73E0-36621DACCB2B}"/>
                  </a:ext>
                </a:extLst>
              </p:cNvPr>
              <p:cNvSpPr>
                <a:spLocks noChangeAspect="1"/>
              </p:cNvSpPr>
              <p:nvPr/>
            </p:nvSpPr>
            <p:spPr>
              <a:xfrm>
                <a:off x="7454586" y="15576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29" name="Elipse 928">
                <a:extLst>
                  <a:ext uri="{FF2B5EF4-FFF2-40B4-BE49-F238E27FC236}">
                    <a16:creationId xmlns:a16="http://schemas.microsoft.com/office/drawing/2014/main" id="{39E541F8-B1C8-2747-1E0D-2D243692EDA4}"/>
                  </a:ext>
                </a:extLst>
              </p:cNvPr>
              <p:cNvSpPr>
                <a:spLocks noChangeAspect="1"/>
              </p:cNvSpPr>
              <p:nvPr/>
            </p:nvSpPr>
            <p:spPr>
              <a:xfrm>
                <a:off x="7717805" y="15576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30" name="Elipse 929">
                <a:extLst>
                  <a:ext uri="{FF2B5EF4-FFF2-40B4-BE49-F238E27FC236}">
                    <a16:creationId xmlns:a16="http://schemas.microsoft.com/office/drawing/2014/main" id="{F2B4B415-CAE7-9572-40B7-18470E091877}"/>
                  </a:ext>
                </a:extLst>
              </p:cNvPr>
              <p:cNvSpPr>
                <a:spLocks noChangeAspect="1"/>
              </p:cNvSpPr>
              <p:nvPr/>
            </p:nvSpPr>
            <p:spPr>
              <a:xfrm>
                <a:off x="7981024" y="15576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31" name="Elipse 930">
                <a:extLst>
                  <a:ext uri="{FF2B5EF4-FFF2-40B4-BE49-F238E27FC236}">
                    <a16:creationId xmlns:a16="http://schemas.microsoft.com/office/drawing/2014/main" id="{25DD97C1-389B-0257-D45A-E48EF44B0142}"/>
                  </a:ext>
                </a:extLst>
              </p:cNvPr>
              <p:cNvSpPr>
                <a:spLocks noChangeAspect="1"/>
              </p:cNvSpPr>
              <p:nvPr/>
            </p:nvSpPr>
            <p:spPr>
              <a:xfrm>
                <a:off x="8244243" y="15576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32" name="Elipse 931">
                <a:extLst>
                  <a:ext uri="{FF2B5EF4-FFF2-40B4-BE49-F238E27FC236}">
                    <a16:creationId xmlns:a16="http://schemas.microsoft.com/office/drawing/2014/main" id="{9D92CBEB-036A-84E0-68E5-1A71BC2DA6DF}"/>
                  </a:ext>
                </a:extLst>
              </p:cNvPr>
              <p:cNvSpPr>
                <a:spLocks noChangeAspect="1"/>
              </p:cNvSpPr>
              <p:nvPr/>
            </p:nvSpPr>
            <p:spPr>
              <a:xfrm>
                <a:off x="8507462" y="15576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33" name="Elipse 932">
                <a:extLst>
                  <a:ext uri="{FF2B5EF4-FFF2-40B4-BE49-F238E27FC236}">
                    <a16:creationId xmlns:a16="http://schemas.microsoft.com/office/drawing/2014/main" id="{568277B8-7F77-1751-001E-D2F432E6B184}"/>
                  </a:ext>
                </a:extLst>
              </p:cNvPr>
              <p:cNvSpPr>
                <a:spLocks noChangeAspect="1"/>
              </p:cNvSpPr>
              <p:nvPr/>
            </p:nvSpPr>
            <p:spPr>
              <a:xfrm>
                <a:off x="8770681" y="15576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34" name="Elipse 933">
                <a:extLst>
                  <a:ext uri="{FF2B5EF4-FFF2-40B4-BE49-F238E27FC236}">
                    <a16:creationId xmlns:a16="http://schemas.microsoft.com/office/drawing/2014/main" id="{4AF5B0F0-05CA-0311-FE42-1462126F27C3}"/>
                  </a:ext>
                </a:extLst>
              </p:cNvPr>
              <p:cNvSpPr>
                <a:spLocks noChangeAspect="1"/>
              </p:cNvSpPr>
              <p:nvPr/>
            </p:nvSpPr>
            <p:spPr>
              <a:xfrm>
                <a:off x="9033901" y="15576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814" name="Grupo 813">
              <a:extLst>
                <a:ext uri="{FF2B5EF4-FFF2-40B4-BE49-F238E27FC236}">
                  <a16:creationId xmlns:a16="http://schemas.microsoft.com/office/drawing/2014/main" id="{C1D0A5E2-4EE8-6740-6D5C-D264A6771A20}"/>
                </a:ext>
              </a:extLst>
            </p:cNvPr>
            <p:cNvGrpSpPr/>
            <p:nvPr/>
          </p:nvGrpSpPr>
          <p:grpSpPr>
            <a:xfrm>
              <a:off x="124369" y="4927615"/>
              <a:ext cx="2132978" cy="28596"/>
              <a:chOff x="852356" y="2083273"/>
              <a:chExt cx="2132978" cy="28596"/>
            </a:xfrm>
            <a:solidFill>
              <a:srgbClr val="FFA400"/>
            </a:solidFill>
          </p:grpSpPr>
          <p:sp>
            <p:nvSpPr>
              <p:cNvPr id="843" name="Elipse 842">
                <a:extLst>
                  <a:ext uri="{FF2B5EF4-FFF2-40B4-BE49-F238E27FC236}">
                    <a16:creationId xmlns:a16="http://schemas.microsoft.com/office/drawing/2014/main" id="{7847332B-8D8B-E428-F902-B8FEC698B836}"/>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44" name="Elipse 843">
                <a:extLst>
                  <a:ext uri="{FF2B5EF4-FFF2-40B4-BE49-F238E27FC236}">
                    <a16:creationId xmlns:a16="http://schemas.microsoft.com/office/drawing/2014/main" id="{E870D506-C850-359B-4120-4F98E4495CDE}"/>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45" name="Elipse 844">
                <a:extLst>
                  <a:ext uri="{FF2B5EF4-FFF2-40B4-BE49-F238E27FC236}">
                    <a16:creationId xmlns:a16="http://schemas.microsoft.com/office/drawing/2014/main" id="{851D0648-AB79-4E0A-7579-95C6D44D9198}"/>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46" name="Elipse 845">
                <a:extLst>
                  <a:ext uri="{FF2B5EF4-FFF2-40B4-BE49-F238E27FC236}">
                    <a16:creationId xmlns:a16="http://schemas.microsoft.com/office/drawing/2014/main" id="{1D3E6BBB-0C34-A21E-A00C-BD420D3E3C81}"/>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47" name="Elipse 846">
                <a:extLst>
                  <a:ext uri="{FF2B5EF4-FFF2-40B4-BE49-F238E27FC236}">
                    <a16:creationId xmlns:a16="http://schemas.microsoft.com/office/drawing/2014/main" id="{AC2CC496-541B-613A-2257-13FFB7AA66CB}"/>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48" name="Elipse 847">
                <a:extLst>
                  <a:ext uri="{FF2B5EF4-FFF2-40B4-BE49-F238E27FC236}">
                    <a16:creationId xmlns:a16="http://schemas.microsoft.com/office/drawing/2014/main" id="{B20A8AA6-0F9C-B6B3-EB50-43B776521DB2}"/>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49" name="Elipse 848">
                <a:extLst>
                  <a:ext uri="{FF2B5EF4-FFF2-40B4-BE49-F238E27FC236}">
                    <a16:creationId xmlns:a16="http://schemas.microsoft.com/office/drawing/2014/main" id="{343E54A3-4FAC-844E-65FE-47B7B56CDC4D}"/>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50" name="Elipse 849">
                <a:extLst>
                  <a:ext uri="{FF2B5EF4-FFF2-40B4-BE49-F238E27FC236}">
                    <a16:creationId xmlns:a16="http://schemas.microsoft.com/office/drawing/2014/main" id="{B67BE064-6FF5-446D-F556-CE11F29E39A6}"/>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51" name="Elipse 850">
                <a:extLst>
                  <a:ext uri="{FF2B5EF4-FFF2-40B4-BE49-F238E27FC236}">
                    <a16:creationId xmlns:a16="http://schemas.microsoft.com/office/drawing/2014/main" id="{69B83FCC-1A12-8CF6-8A76-261AE42DE765}"/>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815" name="Grupo 814">
              <a:extLst>
                <a:ext uri="{FF2B5EF4-FFF2-40B4-BE49-F238E27FC236}">
                  <a16:creationId xmlns:a16="http://schemas.microsoft.com/office/drawing/2014/main" id="{20B7DB52-9E42-77C3-66C0-1E390A8644AC}"/>
                </a:ext>
              </a:extLst>
            </p:cNvPr>
            <p:cNvGrpSpPr/>
            <p:nvPr/>
          </p:nvGrpSpPr>
          <p:grpSpPr>
            <a:xfrm>
              <a:off x="2497390" y="4924219"/>
              <a:ext cx="2132978" cy="28596"/>
              <a:chOff x="852356" y="2083273"/>
              <a:chExt cx="2132978" cy="28596"/>
            </a:xfrm>
            <a:solidFill>
              <a:srgbClr val="FFA400"/>
            </a:solidFill>
          </p:grpSpPr>
          <p:sp>
            <p:nvSpPr>
              <p:cNvPr id="834" name="Elipse 833">
                <a:extLst>
                  <a:ext uri="{FF2B5EF4-FFF2-40B4-BE49-F238E27FC236}">
                    <a16:creationId xmlns:a16="http://schemas.microsoft.com/office/drawing/2014/main" id="{6EE1AD9C-0EBD-7EA6-1A9C-CF1CAE97C596}"/>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35" name="Elipse 834">
                <a:extLst>
                  <a:ext uri="{FF2B5EF4-FFF2-40B4-BE49-F238E27FC236}">
                    <a16:creationId xmlns:a16="http://schemas.microsoft.com/office/drawing/2014/main" id="{2C1C3437-99CE-ABCA-46AE-0EAFC9B66C6A}"/>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36" name="Elipse 835">
                <a:extLst>
                  <a:ext uri="{FF2B5EF4-FFF2-40B4-BE49-F238E27FC236}">
                    <a16:creationId xmlns:a16="http://schemas.microsoft.com/office/drawing/2014/main" id="{3025BBC8-5CB2-4302-9C40-1C019B4F4475}"/>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37" name="Elipse 836">
                <a:extLst>
                  <a:ext uri="{FF2B5EF4-FFF2-40B4-BE49-F238E27FC236}">
                    <a16:creationId xmlns:a16="http://schemas.microsoft.com/office/drawing/2014/main" id="{56CDE5C9-4FDA-35DB-DF05-22B77A970C6F}"/>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38" name="Elipse 837">
                <a:extLst>
                  <a:ext uri="{FF2B5EF4-FFF2-40B4-BE49-F238E27FC236}">
                    <a16:creationId xmlns:a16="http://schemas.microsoft.com/office/drawing/2014/main" id="{292FACBA-D8FB-1D5F-46D5-5AD6A4955F43}"/>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39" name="Elipse 838">
                <a:extLst>
                  <a:ext uri="{FF2B5EF4-FFF2-40B4-BE49-F238E27FC236}">
                    <a16:creationId xmlns:a16="http://schemas.microsoft.com/office/drawing/2014/main" id="{E98CF5D5-16EC-8543-B910-3B8020AD82C1}"/>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40" name="Elipse 839">
                <a:extLst>
                  <a:ext uri="{FF2B5EF4-FFF2-40B4-BE49-F238E27FC236}">
                    <a16:creationId xmlns:a16="http://schemas.microsoft.com/office/drawing/2014/main" id="{5A678088-E84B-2357-505C-5A4D191B1BFD}"/>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41" name="Elipse 840">
                <a:extLst>
                  <a:ext uri="{FF2B5EF4-FFF2-40B4-BE49-F238E27FC236}">
                    <a16:creationId xmlns:a16="http://schemas.microsoft.com/office/drawing/2014/main" id="{82944AF7-5185-9393-1D47-5AF6760ADE65}"/>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42" name="Elipse 841">
                <a:extLst>
                  <a:ext uri="{FF2B5EF4-FFF2-40B4-BE49-F238E27FC236}">
                    <a16:creationId xmlns:a16="http://schemas.microsoft.com/office/drawing/2014/main" id="{FC7CF946-C75C-5199-BCD7-420BF9B1FE3D}"/>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816" name="Grupo 815">
              <a:extLst>
                <a:ext uri="{FF2B5EF4-FFF2-40B4-BE49-F238E27FC236}">
                  <a16:creationId xmlns:a16="http://schemas.microsoft.com/office/drawing/2014/main" id="{1CB110D1-522D-6E30-E077-A234AD16E737}"/>
                </a:ext>
              </a:extLst>
            </p:cNvPr>
            <p:cNvGrpSpPr/>
            <p:nvPr/>
          </p:nvGrpSpPr>
          <p:grpSpPr>
            <a:xfrm>
              <a:off x="4821426" y="4924219"/>
              <a:ext cx="2132978" cy="28596"/>
              <a:chOff x="852356" y="2083273"/>
              <a:chExt cx="2132978" cy="28596"/>
            </a:xfrm>
            <a:solidFill>
              <a:srgbClr val="FFA400"/>
            </a:solidFill>
          </p:grpSpPr>
          <p:sp>
            <p:nvSpPr>
              <p:cNvPr id="825" name="Elipse 824">
                <a:extLst>
                  <a:ext uri="{FF2B5EF4-FFF2-40B4-BE49-F238E27FC236}">
                    <a16:creationId xmlns:a16="http://schemas.microsoft.com/office/drawing/2014/main" id="{DE231901-E8AA-D948-DB5C-9ACE76664A6C}"/>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26" name="Elipse 825">
                <a:extLst>
                  <a:ext uri="{FF2B5EF4-FFF2-40B4-BE49-F238E27FC236}">
                    <a16:creationId xmlns:a16="http://schemas.microsoft.com/office/drawing/2014/main" id="{508C49D1-FE55-4AC8-FD50-C4C43369EA51}"/>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27" name="Elipse 826">
                <a:extLst>
                  <a:ext uri="{FF2B5EF4-FFF2-40B4-BE49-F238E27FC236}">
                    <a16:creationId xmlns:a16="http://schemas.microsoft.com/office/drawing/2014/main" id="{C3AD66C1-CD9D-176F-E4B3-C70393AF8DBD}"/>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28" name="Elipse 827">
                <a:extLst>
                  <a:ext uri="{FF2B5EF4-FFF2-40B4-BE49-F238E27FC236}">
                    <a16:creationId xmlns:a16="http://schemas.microsoft.com/office/drawing/2014/main" id="{AA8CEF5A-DC17-8D04-205F-0F3D4EF2CB46}"/>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29" name="Elipse 828">
                <a:extLst>
                  <a:ext uri="{FF2B5EF4-FFF2-40B4-BE49-F238E27FC236}">
                    <a16:creationId xmlns:a16="http://schemas.microsoft.com/office/drawing/2014/main" id="{676E259A-0C22-6D2D-85B3-F6D89D3E5543}"/>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30" name="Elipse 829">
                <a:extLst>
                  <a:ext uri="{FF2B5EF4-FFF2-40B4-BE49-F238E27FC236}">
                    <a16:creationId xmlns:a16="http://schemas.microsoft.com/office/drawing/2014/main" id="{F3EA20E6-A030-503E-4A34-0FC6E05950DF}"/>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31" name="Elipse 830">
                <a:extLst>
                  <a:ext uri="{FF2B5EF4-FFF2-40B4-BE49-F238E27FC236}">
                    <a16:creationId xmlns:a16="http://schemas.microsoft.com/office/drawing/2014/main" id="{FFC7B3B4-368A-C0EE-05CE-3C13CD43D6B6}"/>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32" name="Elipse 831">
                <a:extLst>
                  <a:ext uri="{FF2B5EF4-FFF2-40B4-BE49-F238E27FC236}">
                    <a16:creationId xmlns:a16="http://schemas.microsoft.com/office/drawing/2014/main" id="{133741C4-0F81-79E6-B641-BE625C16888F}"/>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33" name="Elipse 832">
                <a:extLst>
                  <a:ext uri="{FF2B5EF4-FFF2-40B4-BE49-F238E27FC236}">
                    <a16:creationId xmlns:a16="http://schemas.microsoft.com/office/drawing/2014/main" id="{061E9D76-1F88-DA0B-CA0F-55861F0B80E8}"/>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sp>
          <p:nvSpPr>
            <p:cNvPr id="817" name="Elipse 816">
              <a:extLst>
                <a:ext uri="{FF2B5EF4-FFF2-40B4-BE49-F238E27FC236}">
                  <a16:creationId xmlns:a16="http://schemas.microsoft.com/office/drawing/2014/main" id="{DCB03A64-6423-3307-67D6-99FDDF51B22C}"/>
                </a:ext>
              </a:extLst>
            </p:cNvPr>
            <p:cNvSpPr>
              <a:spLocks noChangeAspect="1"/>
            </p:cNvSpPr>
            <p:nvPr/>
          </p:nvSpPr>
          <p:spPr>
            <a:xfrm>
              <a:off x="7194447" y="4924219"/>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18" name="Elipse 817">
              <a:extLst>
                <a:ext uri="{FF2B5EF4-FFF2-40B4-BE49-F238E27FC236}">
                  <a16:creationId xmlns:a16="http://schemas.microsoft.com/office/drawing/2014/main" id="{19393F9F-FA87-C2FB-1FE2-D8B33B04F1C1}"/>
                </a:ext>
              </a:extLst>
            </p:cNvPr>
            <p:cNvSpPr>
              <a:spLocks noChangeAspect="1"/>
            </p:cNvSpPr>
            <p:nvPr/>
          </p:nvSpPr>
          <p:spPr>
            <a:xfrm>
              <a:off x="7457667" y="492082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19" name="Elipse 818">
              <a:extLst>
                <a:ext uri="{FF2B5EF4-FFF2-40B4-BE49-F238E27FC236}">
                  <a16:creationId xmlns:a16="http://schemas.microsoft.com/office/drawing/2014/main" id="{781AD5C4-7593-62BC-B823-BD3B72DF7F77}"/>
                </a:ext>
              </a:extLst>
            </p:cNvPr>
            <p:cNvSpPr>
              <a:spLocks noChangeAspect="1"/>
            </p:cNvSpPr>
            <p:nvPr/>
          </p:nvSpPr>
          <p:spPr>
            <a:xfrm>
              <a:off x="7720886" y="492082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20" name="Elipse 819">
              <a:extLst>
                <a:ext uri="{FF2B5EF4-FFF2-40B4-BE49-F238E27FC236}">
                  <a16:creationId xmlns:a16="http://schemas.microsoft.com/office/drawing/2014/main" id="{664A73AF-87F6-F686-F448-F0302E961A88}"/>
                </a:ext>
              </a:extLst>
            </p:cNvPr>
            <p:cNvSpPr>
              <a:spLocks noChangeAspect="1"/>
            </p:cNvSpPr>
            <p:nvPr/>
          </p:nvSpPr>
          <p:spPr>
            <a:xfrm>
              <a:off x="7984105" y="492082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21" name="Elipse 820">
              <a:extLst>
                <a:ext uri="{FF2B5EF4-FFF2-40B4-BE49-F238E27FC236}">
                  <a16:creationId xmlns:a16="http://schemas.microsoft.com/office/drawing/2014/main" id="{259E7D05-73DA-DA21-06DE-6A6C2E2F209B}"/>
                </a:ext>
              </a:extLst>
            </p:cNvPr>
            <p:cNvSpPr>
              <a:spLocks noChangeAspect="1"/>
            </p:cNvSpPr>
            <p:nvPr/>
          </p:nvSpPr>
          <p:spPr>
            <a:xfrm>
              <a:off x="8247324" y="492082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22" name="Elipse 821">
              <a:extLst>
                <a:ext uri="{FF2B5EF4-FFF2-40B4-BE49-F238E27FC236}">
                  <a16:creationId xmlns:a16="http://schemas.microsoft.com/office/drawing/2014/main" id="{375C842C-30FD-EC9C-9F17-7FBBFAC5036F}"/>
                </a:ext>
              </a:extLst>
            </p:cNvPr>
            <p:cNvSpPr>
              <a:spLocks noChangeAspect="1"/>
            </p:cNvSpPr>
            <p:nvPr/>
          </p:nvSpPr>
          <p:spPr>
            <a:xfrm>
              <a:off x="8510543" y="492082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23" name="Elipse 822">
              <a:extLst>
                <a:ext uri="{FF2B5EF4-FFF2-40B4-BE49-F238E27FC236}">
                  <a16:creationId xmlns:a16="http://schemas.microsoft.com/office/drawing/2014/main" id="{76AB6E49-6D6F-763E-8FFF-F4F2FE36F61C}"/>
                </a:ext>
              </a:extLst>
            </p:cNvPr>
            <p:cNvSpPr>
              <a:spLocks noChangeAspect="1"/>
            </p:cNvSpPr>
            <p:nvPr/>
          </p:nvSpPr>
          <p:spPr>
            <a:xfrm>
              <a:off x="8773762" y="492082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24" name="Elipse 823">
              <a:extLst>
                <a:ext uri="{FF2B5EF4-FFF2-40B4-BE49-F238E27FC236}">
                  <a16:creationId xmlns:a16="http://schemas.microsoft.com/office/drawing/2014/main" id="{B95C8757-DDBF-DD13-A716-14C3B01005AA}"/>
                </a:ext>
              </a:extLst>
            </p:cNvPr>
            <p:cNvSpPr>
              <a:spLocks noChangeAspect="1"/>
            </p:cNvSpPr>
            <p:nvPr/>
          </p:nvSpPr>
          <p:spPr>
            <a:xfrm>
              <a:off x="9036982" y="492082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sp>
        <p:nvSpPr>
          <p:cNvPr id="1618" name="Marcador de texto 1617">
            <a:extLst>
              <a:ext uri="{FF2B5EF4-FFF2-40B4-BE49-F238E27FC236}">
                <a16:creationId xmlns:a16="http://schemas.microsoft.com/office/drawing/2014/main" id="{4D9F8A29-FDF6-453D-700E-0C9C6CAC4626}"/>
              </a:ext>
            </a:extLst>
          </p:cNvPr>
          <p:cNvSpPr>
            <a:spLocks noGrp="1"/>
          </p:cNvSpPr>
          <p:nvPr>
            <p:ph type="body" sz="quarter" idx="10" hasCustomPrompt="1"/>
          </p:nvPr>
        </p:nvSpPr>
        <p:spPr>
          <a:xfrm>
            <a:off x="2906423" y="1642785"/>
            <a:ext cx="3351212" cy="1903412"/>
          </a:xfrm>
          <a:prstGeom prst="rect">
            <a:avLst/>
          </a:prstGeom>
          <a:solidFill>
            <a:schemeClr val="bg1"/>
          </a:solidFill>
        </p:spPr>
        <p:txBody>
          <a:bodyPr anchor="ctr"/>
          <a:lstStyle>
            <a:lvl1pPr marL="0" indent="0" algn="ctr">
              <a:buNone/>
              <a:defRPr sz="2400" b="1" i="0">
                <a:solidFill>
                  <a:schemeClr val="tx2"/>
                </a:solidFill>
                <a:latin typeface="Sofia Pro" panose="020B0000000000000000" pitchFamily="34" charset="77"/>
              </a:defRPr>
            </a:lvl1pPr>
          </a:lstStyle>
          <a:p>
            <a:pPr lvl="0"/>
            <a:r>
              <a:rPr lang="en-US"/>
              <a:t>SLIDER TITLE</a:t>
            </a:r>
          </a:p>
        </p:txBody>
      </p:sp>
    </p:spTree>
    <p:extLst>
      <p:ext uri="{BB962C8B-B14F-4D97-AF65-F5344CB8AC3E}">
        <p14:creationId xmlns:p14="http://schemas.microsoft.com/office/powerpoint/2010/main" val="30504373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p:bg>
      <p:bgPr>
        <a:solidFill>
          <a:schemeClr val="tx2"/>
        </a:solidFill>
        <a:effectLst/>
      </p:bgPr>
    </p:bg>
    <p:spTree>
      <p:nvGrpSpPr>
        <p:cNvPr id="1" name=""/>
        <p:cNvGrpSpPr/>
        <p:nvPr/>
      </p:nvGrpSpPr>
      <p:grpSpPr>
        <a:xfrm>
          <a:off x="0" y="0"/>
          <a:ext cx="0" cy="0"/>
          <a:chOff x="0" y="0"/>
          <a:chExt cx="0" cy="0"/>
        </a:xfrm>
      </p:grpSpPr>
      <p:pic>
        <p:nvPicPr>
          <p:cNvPr id="29" name="Imagen 28">
            <a:extLst>
              <a:ext uri="{FF2B5EF4-FFF2-40B4-BE49-F238E27FC236}">
                <a16:creationId xmlns:a16="http://schemas.microsoft.com/office/drawing/2014/main" id="{5E0CADE0-138F-F17C-FC62-E717C4F22DE1}"/>
              </a:ext>
            </a:extLst>
          </p:cNvPr>
          <p:cNvPicPr>
            <a:picLocks noChangeAspect="1"/>
          </p:cNvPicPr>
          <p:nvPr userDrawn="1"/>
        </p:nvPicPr>
        <p:blipFill>
          <a:blip r:embed="rId2"/>
          <a:srcRect/>
          <a:stretch/>
        </p:blipFill>
        <p:spPr>
          <a:xfrm>
            <a:off x="4639721" y="581907"/>
            <a:ext cx="4052711" cy="4052711"/>
          </a:xfrm>
          <a:prstGeom prst="rect">
            <a:avLst/>
          </a:prstGeom>
        </p:spPr>
      </p:pic>
      <p:cxnSp>
        <p:nvCxnSpPr>
          <p:cNvPr id="32" name="Conector recto 31">
            <a:extLst>
              <a:ext uri="{FF2B5EF4-FFF2-40B4-BE49-F238E27FC236}">
                <a16:creationId xmlns:a16="http://schemas.microsoft.com/office/drawing/2014/main" id="{C6F5367F-7184-A6F5-519E-D81E7CD3575D}"/>
              </a:ext>
            </a:extLst>
          </p:cNvPr>
          <p:cNvCxnSpPr/>
          <p:nvPr userDrawn="1"/>
        </p:nvCxnSpPr>
        <p:spPr>
          <a:xfrm>
            <a:off x="936435" y="2698574"/>
            <a:ext cx="2416365" cy="0"/>
          </a:xfrm>
          <a:prstGeom prst="line">
            <a:avLst/>
          </a:prstGeom>
          <a:ln>
            <a:solidFill>
              <a:srgbClr val="FFA400"/>
            </a:solidFill>
          </a:ln>
        </p:spPr>
        <p:style>
          <a:lnRef idx="1">
            <a:schemeClr val="accent1"/>
          </a:lnRef>
          <a:fillRef idx="0">
            <a:schemeClr val="accent1"/>
          </a:fillRef>
          <a:effectRef idx="0">
            <a:schemeClr val="accent1"/>
          </a:effectRef>
          <a:fontRef idx="minor">
            <a:schemeClr val="tx1"/>
          </a:fontRef>
        </p:style>
      </p:cxnSp>
      <p:sp>
        <p:nvSpPr>
          <p:cNvPr id="37" name="Marcador de texto 35">
            <a:extLst>
              <a:ext uri="{FF2B5EF4-FFF2-40B4-BE49-F238E27FC236}">
                <a16:creationId xmlns:a16="http://schemas.microsoft.com/office/drawing/2014/main" id="{54F4F10C-DCAF-6845-3324-414A829DF752}"/>
              </a:ext>
            </a:extLst>
          </p:cNvPr>
          <p:cNvSpPr>
            <a:spLocks noGrp="1"/>
          </p:cNvSpPr>
          <p:nvPr>
            <p:ph type="body" sz="quarter" idx="10" hasCustomPrompt="1"/>
          </p:nvPr>
        </p:nvSpPr>
        <p:spPr>
          <a:xfrm>
            <a:off x="857412" y="2769324"/>
            <a:ext cx="3782309" cy="883547"/>
          </a:xfrm>
          <a:prstGeom prst="rect">
            <a:avLst/>
          </a:prstGeom>
        </p:spPr>
        <p:txBody>
          <a:bodyPr/>
          <a:lstStyle>
            <a:lvl1pPr marL="0" indent="0">
              <a:buNone/>
              <a:defRPr sz="1800" b="0" i="0">
                <a:solidFill>
                  <a:schemeClr val="bg1"/>
                </a:solidFill>
                <a:latin typeface="SOFIAPRO-MEDIUM" panose="020B0000000000000000" pitchFamily="34" charset="77"/>
              </a:defRPr>
            </a:lvl1pPr>
          </a:lstStyle>
          <a:p>
            <a:pPr lvl="0"/>
            <a:r>
              <a:rPr lang="en-US"/>
              <a:t>Presentation Title</a:t>
            </a:r>
          </a:p>
        </p:txBody>
      </p:sp>
      <p:pic>
        <p:nvPicPr>
          <p:cNvPr id="4" name="Picture 3" descr="A black background with white text&#10;&#10;Description automatically generated">
            <a:extLst>
              <a:ext uri="{FF2B5EF4-FFF2-40B4-BE49-F238E27FC236}">
                <a16:creationId xmlns:a16="http://schemas.microsoft.com/office/drawing/2014/main" id="{9456A373-F4DF-B5EF-73EC-B3EDA77805D6}"/>
              </a:ext>
            </a:extLst>
          </p:cNvPr>
          <p:cNvPicPr>
            <a:picLocks noChangeAspect="1"/>
          </p:cNvPicPr>
          <p:nvPr userDrawn="1"/>
        </p:nvPicPr>
        <p:blipFill rotWithShape="1">
          <a:blip r:embed="rId3"/>
          <a:srcRect l="-38942" t="-92121" r="-114050" b="-60871"/>
          <a:stretch/>
        </p:blipFill>
        <p:spPr>
          <a:xfrm>
            <a:off x="-632541" y="-543950"/>
            <a:ext cx="6658349" cy="5145088"/>
          </a:xfrm>
          <a:prstGeom prst="rect">
            <a:avLst/>
          </a:prstGeom>
        </p:spPr>
      </p:pic>
    </p:spTree>
    <p:extLst>
      <p:ext uri="{BB962C8B-B14F-4D97-AF65-F5344CB8AC3E}">
        <p14:creationId xmlns:p14="http://schemas.microsoft.com/office/powerpoint/2010/main" val="2616198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5CD5D-0F3C-2198-90F0-3C3A01A03E57}"/>
              </a:ext>
            </a:extLst>
          </p:cNvPr>
          <p:cNvSpPr>
            <a:spLocks noGrp="1"/>
          </p:cNvSpPr>
          <p:nvPr>
            <p:ph type="ctrTitle"/>
          </p:nvPr>
        </p:nvSpPr>
        <p:spPr>
          <a:xfrm>
            <a:off x="1143000" y="841375"/>
            <a:ext cx="6858000" cy="1792288"/>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399446E-3C04-EF52-E4C9-B312B9F33A94}"/>
              </a:ext>
            </a:extLst>
          </p:cNvPr>
          <p:cNvSpPr>
            <a:spLocks noGrp="1"/>
          </p:cNvSpPr>
          <p:nvPr>
            <p:ph type="subTitle" idx="1"/>
          </p:nvPr>
        </p:nvSpPr>
        <p:spPr>
          <a:xfrm>
            <a:off x="1143000" y="2701925"/>
            <a:ext cx="6858000" cy="124301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1462290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 SubTitle">
    <p:bg>
      <p:bgPr>
        <a:solidFill>
          <a:schemeClr val="tx2"/>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628774" y="4768735"/>
            <a:ext cx="1011989" cy="273928"/>
          </a:xfrm>
          <a:prstGeom prst="rect">
            <a:avLst/>
          </a:prstGeom>
        </p:spPr>
        <p:txBody>
          <a:bodyPr anchor="ctr"/>
          <a:lstStyle>
            <a:lvl1pPr algn="r">
              <a:defRPr sz="800" b="0" i="0">
                <a:solidFill>
                  <a:schemeClr val="bg1"/>
                </a:solidFill>
                <a:latin typeface="Sofia Pro" panose="020B0000000000000000" pitchFamily="34" charset="77"/>
              </a:defRPr>
            </a:lvl1pPr>
          </a:lstStyle>
          <a:p>
            <a:fld id="{F7D45BCE-EDCC-9D41-A419-671D40456608}" type="slidenum">
              <a:rPr lang="en-US" smtClean="0"/>
              <a:pPr/>
              <a:t>‹#›</a:t>
            </a:fld>
            <a:endParaRPr lang="en-US"/>
          </a:p>
        </p:txBody>
      </p:sp>
      <p:sp>
        <p:nvSpPr>
          <p:cNvPr id="24" name="Marcador de texto 22">
            <a:extLst>
              <a:ext uri="{FF2B5EF4-FFF2-40B4-BE49-F238E27FC236}">
                <a16:creationId xmlns:a16="http://schemas.microsoft.com/office/drawing/2014/main" id="{DF5877D9-B610-CBBA-295B-F6D42D3F0C32}"/>
              </a:ext>
            </a:extLst>
          </p:cNvPr>
          <p:cNvSpPr>
            <a:spLocks noGrp="1"/>
          </p:cNvSpPr>
          <p:nvPr>
            <p:ph type="body" sz="quarter" idx="15" hasCustomPrompt="1"/>
          </p:nvPr>
        </p:nvSpPr>
        <p:spPr>
          <a:xfrm>
            <a:off x="503239" y="1459746"/>
            <a:ext cx="8137525" cy="3201154"/>
          </a:xfrm>
          <a:prstGeom prst="rect">
            <a:avLst/>
          </a:prstGeom>
        </p:spPr>
        <p:txBody>
          <a:bodyPr/>
          <a:lstStyle>
            <a:lvl1pPr>
              <a:buClr>
                <a:schemeClr val="bg2"/>
              </a:buClr>
              <a:defRPr sz="1100" b="0" i="0">
                <a:solidFill>
                  <a:schemeClr val="bg1"/>
                </a:solidFill>
                <a:latin typeface="Sofia Pro" panose="020B0000000000000000" pitchFamily="34" charset="77"/>
              </a:defRPr>
            </a:lvl1pPr>
            <a:lvl2pPr>
              <a:buClr>
                <a:schemeClr val="bg2"/>
              </a:buClr>
              <a:defRPr sz="1100" b="0" i="0">
                <a:solidFill>
                  <a:schemeClr val="bg1"/>
                </a:solidFill>
                <a:latin typeface="Sofia Pro" panose="020B0000000000000000" pitchFamily="34" charset="77"/>
              </a:defRPr>
            </a:lvl2pPr>
            <a:lvl3pPr>
              <a:buClr>
                <a:schemeClr val="bg2"/>
              </a:buClr>
              <a:defRPr sz="1050" b="0" i="0">
                <a:solidFill>
                  <a:schemeClr val="bg1"/>
                </a:solidFill>
                <a:latin typeface="Sofia Pro" panose="020B0000000000000000" pitchFamily="34" charset="77"/>
              </a:defRPr>
            </a:lvl3pPr>
            <a:lvl4pPr>
              <a:buClr>
                <a:schemeClr val="bg2"/>
              </a:buClr>
              <a:defRPr sz="1050" b="0" i="0">
                <a:solidFill>
                  <a:schemeClr val="bg1"/>
                </a:solidFill>
                <a:latin typeface="Sofia Pro" panose="020B0000000000000000" pitchFamily="34" charset="77"/>
              </a:defRPr>
            </a:lvl4pPr>
            <a:lvl5pPr>
              <a:buClr>
                <a:schemeClr val="bg2"/>
              </a:buClr>
              <a:defRPr sz="1000" b="0" i="0">
                <a:solidFill>
                  <a:schemeClr val="bg1"/>
                </a:solidFill>
                <a:latin typeface="Sofia Pro" panose="020B0000000000000000" pitchFamily="34" charset="77"/>
              </a:defRPr>
            </a:lvl5pPr>
          </a:lstStyle>
          <a:p>
            <a:pPr lvl="0"/>
            <a:r>
              <a:rPr lang="es-ES"/>
              <a:t>Text</a:t>
            </a:r>
          </a:p>
          <a:p>
            <a:pPr lvl="1"/>
            <a:r>
              <a:rPr lang="es-ES"/>
              <a:t>Text</a:t>
            </a:r>
          </a:p>
          <a:p>
            <a:pPr lvl="2"/>
            <a:r>
              <a:rPr lang="es-ES"/>
              <a:t>Text</a:t>
            </a:r>
          </a:p>
          <a:p>
            <a:pPr lvl="3"/>
            <a:r>
              <a:rPr lang="es-ES"/>
              <a:t>Text</a:t>
            </a:r>
          </a:p>
          <a:p>
            <a:pPr lvl="4"/>
            <a:r>
              <a:rPr lang="es-ES"/>
              <a:t>Text</a:t>
            </a:r>
            <a:endParaRPr lang="en-US"/>
          </a:p>
        </p:txBody>
      </p:sp>
      <p:sp>
        <p:nvSpPr>
          <p:cNvPr id="7" name="Content Placeholder 2">
            <a:extLst>
              <a:ext uri="{FF2B5EF4-FFF2-40B4-BE49-F238E27FC236}">
                <a16:creationId xmlns:a16="http://schemas.microsoft.com/office/drawing/2014/main" id="{6932ADF5-482C-E6EC-E934-4FD273E8E5B3}"/>
              </a:ext>
            </a:extLst>
          </p:cNvPr>
          <p:cNvSpPr>
            <a:spLocks noGrp="1"/>
          </p:cNvSpPr>
          <p:nvPr>
            <p:ph idx="1" hasCustomPrompt="1"/>
          </p:nvPr>
        </p:nvSpPr>
        <p:spPr>
          <a:xfrm>
            <a:off x="503237" y="1122864"/>
            <a:ext cx="8137525" cy="255262"/>
          </a:xfrm>
          <a:prstGeom prst="rect">
            <a:avLst/>
          </a:prstGeom>
        </p:spPr>
        <p:txBody>
          <a:bodyPr>
            <a:normAutofit/>
          </a:bodyPr>
          <a:lstStyle>
            <a:lvl1pPr marL="0" indent="0">
              <a:buFont typeface="Arial" panose="020B0604020202020204" pitchFamily="34" charset="0"/>
              <a:buNone/>
              <a:defRPr kumimoji="0" lang="en-US" sz="1100" b="0" i="0" u="none" strike="noStrike" kern="0" cap="none" spc="0" normalizeH="0" baseline="0" dirty="0">
                <a:ln>
                  <a:noFill/>
                </a:ln>
                <a:solidFill>
                  <a:srgbClr val="FFA400"/>
                </a:solidFill>
                <a:effectLst/>
                <a:uLnTx/>
                <a:uFillTx/>
                <a:latin typeface="SOFIAPRO-MEDIUM" panose="020B0000000000000000" pitchFamily="34" charset="77"/>
                <a:ea typeface="+mn-ea"/>
                <a:cs typeface="Arial"/>
              </a:defRPr>
            </a:lvl1pPr>
            <a:lvl2pPr marL="342900" indent="0">
              <a:buNone/>
              <a:defRPr/>
            </a:lvl2pPr>
            <a:lvl3pPr marL="685800" indent="0">
              <a:buNone/>
              <a:defRPr/>
            </a:lvl3pPr>
            <a:lvl4pPr marL="1028700" indent="0">
              <a:buNone/>
              <a:defRPr/>
            </a:lvl4pPr>
            <a:lvl5pPr marL="1371599" indent="0">
              <a:buNone/>
              <a:defRPr/>
            </a:lvl5pPr>
          </a:lstStyle>
          <a:p>
            <a:pPr marL="0" marR="0" lvl="0" indent="0" algn="just" defTabSz="914400" rtl="0" eaLnBrk="1" fontAlgn="auto" latinLnBrk="0" hangingPunct="1">
              <a:lnSpc>
                <a:spcPct val="100000"/>
              </a:lnSpc>
              <a:spcBef>
                <a:spcPts val="0"/>
              </a:spcBef>
              <a:spcAft>
                <a:spcPts val="600"/>
              </a:spcAft>
              <a:buClr>
                <a:srgbClr val="000000"/>
              </a:buClr>
              <a:buSzTx/>
              <a:buFont typeface="Arial"/>
              <a:buNone/>
              <a:tabLst/>
              <a:defRPr/>
            </a:pPr>
            <a:r>
              <a:rPr lang="en-US"/>
              <a:t>SUB-TITLE</a:t>
            </a:r>
          </a:p>
        </p:txBody>
      </p:sp>
      <p:sp>
        <p:nvSpPr>
          <p:cNvPr id="8" name="Título 7">
            <a:extLst>
              <a:ext uri="{FF2B5EF4-FFF2-40B4-BE49-F238E27FC236}">
                <a16:creationId xmlns:a16="http://schemas.microsoft.com/office/drawing/2014/main" id="{D0ABAB00-224F-9EA5-6F5C-08779EC8C47A}"/>
              </a:ext>
            </a:extLst>
          </p:cNvPr>
          <p:cNvSpPr>
            <a:spLocks noGrp="1"/>
          </p:cNvSpPr>
          <p:nvPr>
            <p:ph type="title" hasCustomPrompt="1"/>
          </p:nvPr>
        </p:nvSpPr>
        <p:spPr/>
        <p:txBody>
          <a:bodyPr/>
          <a:lstStyle/>
          <a:p>
            <a:r>
              <a:rPr lang="es-ES"/>
              <a:t>TITLE</a:t>
            </a:r>
            <a:endParaRPr lang="en-US"/>
          </a:p>
        </p:txBody>
      </p:sp>
      <p:sp>
        <p:nvSpPr>
          <p:cNvPr id="11" name="Marcador de texto 9">
            <a:extLst>
              <a:ext uri="{FF2B5EF4-FFF2-40B4-BE49-F238E27FC236}">
                <a16:creationId xmlns:a16="http://schemas.microsoft.com/office/drawing/2014/main" id="{BD3CE86D-5628-D3B4-8869-681CB8D19E64}"/>
              </a:ext>
            </a:extLst>
          </p:cNvPr>
          <p:cNvSpPr>
            <a:spLocks noGrp="1"/>
          </p:cNvSpPr>
          <p:nvPr>
            <p:ph type="body" sz="quarter" idx="16" hasCustomPrompt="1"/>
          </p:nvPr>
        </p:nvSpPr>
        <p:spPr>
          <a:xfrm>
            <a:off x="431800" y="458414"/>
            <a:ext cx="2778125" cy="195262"/>
          </a:xfrm>
          <a:prstGeom prst="rect">
            <a:avLst/>
          </a:prstGeom>
        </p:spPr>
        <p:txBody>
          <a:bodyPr>
            <a:noAutofit/>
          </a:bodyPr>
          <a:lstStyle>
            <a:lvl1pPr marL="0" indent="0">
              <a:buNone/>
              <a:defRPr sz="800" b="0" i="0">
                <a:solidFill>
                  <a:schemeClr val="bg2"/>
                </a:solidFill>
                <a:latin typeface="SOFIAPRO-MEDIUM" panose="020B0000000000000000" pitchFamily="34" charset="77"/>
              </a:defRPr>
            </a:lvl1pPr>
          </a:lstStyle>
          <a:p>
            <a:pPr lvl="0"/>
            <a:r>
              <a:rPr lang="es-ES"/>
              <a:t>SECTION</a:t>
            </a:r>
            <a:endParaRPr lang="en-US"/>
          </a:p>
        </p:txBody>
      </p:sp>
    </p:spTree>
    <p:extLst>
      <p:ext uri="{BB962C8B-B14F-4D97-AF65-F5344CB8AC3E}">
        <p14:creationId xmlns:p14="http://schemas.microsoft.com/office/powerpoint/2010/main" val="2907749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No SubTitle">
    <p:bg>
      <p:bgPr>
        <a:solidFill>
          <a:schemeClr val="tx2"/>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628774" y="4768735"/>
            <a:ext cx="1011989" cy="273928"/>
          </a:xfrm>
          <a:prstGeom prst="rect">
            <a:avLst/>
          </a:prstGeom>
        </p:spPr>
        <p:txBody>
          <a:bodyPr anchor="ctr"/>
          <a:lstStyle>
            <a:lvl1pPr algn="r">
              <a:defRPr sz="800" b="0" i="0">
                <a:solidFill>
                  <a:schemeClr val="bg1"/>
                </a:solidFill>
                <a:latin typeface="Sofia Pro" panose="020B0000000000000000" pitchFamily="34" charset="77"/>
              </a:defRPr>
            </a:lvl1pPr>
          </a:lstStyle>
          <a:p>
            <a:fld id="{F7D45BCE-EDCC-9D41-A419-671D40456608}" type="slidenum">
              <a:rPr lang="en-US" smtClean="0"/>
              <a:pPr/>
              <a:t>‹#›</a:t>
            </a:fld>
            <a:endParaRPr lang="en-US"/>
          </a:p>
        </p:txBody>
      </p:sp>
      <p:sp>
        <p:nvSpPr>
          <p:cNvPr id="8" name="Título 7">
            <a:extLst>
              <a:ext uri="{FF2B5EF4-FFF2-40B4-BE49-F238E27FC236}">
                <a16:creationId xmlns:a16="http://schemas.microsoft.com/office/drawing/2014/main" id="{D0ABAB00-224F-9EA5-6F5C-08779EC8C47A}"/>
              </a:ext>
            </a:extLst>
          </p:cNvPr>
          <p:cNvSpPr>
            <a:spLocks noGrp="1"/>
          </p:cNvSpPr>
          <p:nvPr>
            <p:ph type="title" hasCustomPrompt="1"/>
          </p:nvPr>
        </p:nvSpPr>
        <p:spPr/>
        <p:txBody>
          <a:bodyPr/>
          <a:lstStyle/>
          <a:p>
            <a:r>
              <a:rPr lang="es-ES"/>
              <a:t>TITLE</a:t>
            </a:r>
            <a:endParaRPr lang="en-US"/>
          </a:p>
        </p:txBody>
      </p:sp>
      <p:sp>
        <p:nvSpPr>
          <p:cNvPr id="11" name="Marcador de texto 9">
            <a:extLst>
              <a:ext uri="{FF2B5EF4-FFF2-40B4-BE49-F238E27FC236}">
                <a16:creationId xmlns:a16="http://schemas.microsoft.com/office/drawing/2014/main" id="{BD3CE86D-5628-D3B4-8869-681CB8D19E64}"/>
              </a:ext>
            </a:extLst>
          </p:cNvPr>
          <p:cNvSpPr>
            <a:spLocks noGrp="1"/>
          </p:cNvSpPr>
          <p:nvPr>
            <p:ph type="body" sz="quarter" idx="16" hasCustomPrompt="1"/>
          </p:nvPr>
        </p:nvSpPr>
        <p:spPr>
          <a:xfrm>
            <a:off x="431800" y="458414"/>
            <a:ext cx="2778125" cy="195262"/>
          </a:xfrm>
          <a:prstGeom prst="rect">
            <a:avLst/>
          </a:prstGeom>
        </p:spPr>
        <p:txBody>
          <a:bodyPr>
            <a:noAutofit/>
          </a:bodyPr>
          <a:lstStyle>
            <a:lvl1pPr marL="0" indent="0">
              <a:buNone/>
              <a:defRPr sz="800" b="0" i="0">
                <a:solidFill>
                  <a:schemeClr val="bg2"/>
                </a:solidFill>
                <a:latin typeface="SOFIAPRO-MEDIUM" panose="020B0000000000000000" pitchFamily="34" charset="77"/>
              </a:defRPr>
            </a:lvl1pPr>
          </a:lstStyle>
          <a:p>
            <a:pPr lvl="0"/>
            <a:r>
              <a:rPr lang="es-ES"/>
              <a:t>SECTION</a:t>
            </a:r>
            <a:endParaRPr lang="en-US"/>
          </a:p>
        </p:txBody>
      </p:sp>
      <p:sp>
        <p:nvSpPr>
          <p:cNvPr id="2" name="Marcador de texto 22">
            <a:extLst>
              <a:ext uri="{FF2B5EF4-FFF2-40B4-BE49-F238E27FC236}">
                <a16:creationId xmlns:a16="http://schemas.microsoft.com/office/drawing/2014/main" id="{56380E2E-A5B2-A22F-BCB4-7F74A8FF317F}"/>
              </a:ext>
            </a:extLst>
          </p:cNvPr>
          <p:cNvSpPr>
            <a:spLocks noGrp="1"/>
          </p:cNvSpPr>
          <p:nvPr>
            <p:ph type="body" sz="quarter" idx="15" hasCustomPrompt="1"/>
          </p:nvPr>
        </p:nvSpPr>
        <p:spPr>
          <a:xfrm>
            <a:off x="503239" y="1121710"/>
            <a:ext cx="8137525" cy="3539190"/>
          </a:xfrm>
          <a:prstGeom prst="rect">
            <a:avLst/>
          </a:prstGeom>
        </p:spPr>
        <p:txBody>
          <a:bodyPr/>
          <a:lstStyle>
            <a:lvl1pPr>
              <a:buClr>
                <a:schemeClr val="bg2"/>
              </a:buClr>
              <a:defRPr sz="1100" b="0" i="0">
                <a:solidFill>
                  <a:schemeClr val="bg1"/>
                </a:solidFill>
                <a:latin typeface="Sofia Pro" panose="020B0000000000000000" pitchFamily="34" charset="77"/>
              </a:defRPr>
            </a:lvl1pPr>
            <a:lvl2pPr>
              <a:buClr>
                <a:schemeClr val="bg2"/>
              </a:buClr>
              <a:defRPr sz="1100" b="0" i="0">
                <a:solidFill>
                  <a:schemeClr val="bg1"/>
                </a:solidFill>
                <a:latin typeface="Sofia Pro" panose="020B0000000000000000" pitchFamily="34" charset="77"/>
              </a:defRPr>
            </a:lvl2pPr>
            <a:lvl3pPr>
              <a:buClr>
                <a:schemeClr val="bg2"/>
              </a:buClr>
              <a:defRPr sz="1050" b="0" i="0">
                <a:solidFill>
                  <a:schemeClr val="bg1"/>
                </a:solidFill>
                <a:latin typeface="Sofia Pro" panose="020B0000000000000000" pitchFamily="34" charset="77"/>
              </a:defRPr>
            </a:lvl3pPr>
            <a:lvl4pPr>
              <a:buClr>
                <a:schemeClr val="bg2"/>
              </a:buClr>
              <a:defRPr sz="1050" b="0" i="0">
                <a:solidFill>
                  <a:schemeClr val="bg1"/>
                </a:solidFill>
                <a:latin typeface="Sofia Pro" panose="020B0000000000000000" pitchFamily="34" charset="77"/>
              </a:defRPr>
            </a:lvl4pPr>
            <a:lvl5pPr>
              <a:buClr>
                <a:schemeClr val="bg2"/>
              </a:buClr>
              <a:defRPr sz="1000" b="0" i="0">
                <a:solidFill>
                  <a:schemeClr val="bg1"/>
                </a:solidFill>
                <a:latin typeface="Sofia Pro" panose="020B0000000000000000" pitchFamily="34" charset="77"/>
              </a:defRPr>
            </a:lvl5pPr>
          </a:lstStyle>
          <a:p>
            <a:pPr lvl="0"/>
            <a:r>
              <a:rPr lang="es-ES"/>
              <a:t>Text</a:t>
            </a:r>
          </a:p>
          <a:p>
            <a:pPr lvl="1"/>
            <a:r>
              <a:rPr lang="es-ES"/>
              <a:t>Text</a:t>
            </a:r>
          </a:p>
          <a:p>
            <a:pPr lvl="2"/>
            <a:r>
              <a:rPr lang="es-ES"/>
              <a:t>Text</a:t>
            </a:r>
          </a:p>
          <a:p>
            <a:pPr lvl="3"/>
            <a:r>
              <a:rPr lang="es-ES"/>
              <a:t>Text</a:t>
            </a:r>
          </a:p>
          <a:p>
            <a:pPr lvl="4"/>
            <a:r>
              <a:rPr lang="es-ES"/>
              <a:t>Text</a:t>
            </a:r>
            <a:endParaRPr lang="en-US"/>
          </a:p>
        </p:txBody>
      </p:sp>
    </p:spTree>
    <p:extLst>
      <p:ext uri="{BB962C8B-B14F-4D97-AF65-F5344CB8AC3E}">
        <p14:creationId xmlns:p14="http://schemas.microsoft.com/office/powerpoint/2010/main" val="3957635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r">
    <p:bg>
      <p:bgPr>
        <a:solidFill>
          <a:schemeClr val="tx2"/>
        </a:solid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DF70940B-3AC1-B3B2-AC46-BDB45AAAAC82}"/>
              </a:ext>
            </a:extLst>
          </p:cNvPr>
          <p:cNvPicPr>
            <a:picLocks noChangeAspect="1"/>
          </p:cNvPicPr>
          <p:nvPr userDrawn="1"/>
        </p:nvPicPr>
        <p:blipFill>
          <a:blip r:embed="rId2"/>
          <a:srcRect/>
          <a:stretch/>
        </p:blipFill>
        <p:spPr>
          <a:xfrm>
            <a:off x="4639722" y="581909"/>
            <a:ext cx="4052711" cy="4052711"/>
          </a:xfrm>
          <a:prstGeom prst="rect">
            <a:avLst/>
          </a:prstGeom>
        </p:spPr>
      </p:pic>
      <p:pic>
        <p:nvPicPr>
          <p:cNvPr id="8" name="Imagen 7" descr="Icono&#10;&#10;Descripción generada automáticamente">
            <a:extLst>
              <a:ext uri="{FF2B5EF4-FFF2-40B4-BE49-F238E27FC236}">
                <a16:creationId xmlns:a16="http://schemas.microsoft.com/office/drawing/2014/main" id="{763BA412-BE5F-CFAE-B0E0-CD128C260ECC}"/>
              </a:ext>
            </a:extLst>
          </p:cNvPr>
          <p:cNvPicPr>
            <a:picLocks noChangeAspect="1"/>
          </p:cNvPicPr>
          <p:nvPr userDrawn="1"/>
        </p:nvPicPr>
        <p:blipFill>
          <a:blip r:embed="rId3"/>
          <a:stretch>
            <a:fillRect/>
          </a:stretch>
        </p:blipFill>
        <p:spPr>
          <a:xfrm>
            <a:off x="857412" y="2337059"/>
            <a:ext cx="542408" cy="542408"/>
          </a:xfrm>
          <a:prstGeom prst="rect">
            <a:avLst/>
          </a:prstGeom>
        </p:spPr>
      </p:pic>
      <p:sp>
        <p:nvSpPr>
          <p:cNvPr id="14" name="Marcador de texto 12">
            <a:extLst>
              <a:ext uri="{FF2B5EF4-FFF2-40B4-BE49-F238E27FC236}">
                <a16:creationId xmlns:a16="http://schemas.microsoft.com/office/drawing/2014/main" id="{FC5CA6E3-8A72-FEE4-CA9A-62045B699917}"/>
              </a:ext>
            </a:extLst>
          </p:cNvPr>
          <p:cNvSpPr>
            <a:spLocks noGrp="1"/>
          </p:cNvSpPr>
          <p:nvPr>
            <p:ph type="body" sz="quarter" idx="10" hasCustomPrompt="1"/>
          </p:nvPr>
        </p:nvSpPr>
        <p:spPr>
          <a:xfrm>
            <a:off x="1399821" y="1942970"/>
            <a:ext cx="3883377" cy="1330584"/>
          </a:xfrm>
          <a:prstGeom prst="rect">
            <a:avLst/>
          </a:prstGeom>
        </p:spPr>
        <p:txBody>
          <a:bodyPr anchor="ctr">
            <a:normAutofit/>
          </a:bodyPr>
          <a:lstStyle>
            <a:lvl1pPr marL="0" indent="0">
              <a:lnSpc>
                <a:spcPct val="100000"/>
              </a:lnSpc>
              <a:spcBef>
                <a:spcPts val="150"/>
              </a:spcBef>
              <a:buNone/>
              <a:defRPr sz="1800" b="0" i="0">
                <a:solidFill>
                  <a:schemeClr val="bg1"/>
                </a:solidFill>
                <a:latin typeface="SOFIAPRO-MEDIUM" panose="020B0000000000000000" pitchFamily="34" charset="77"/>
              </a:defRPr>
            </a:lvl1pPr>
          </a:lstStyle>
          <a:p>
            <a:pPr lvl="0"/>
            <a:r>
              <a:rPr lang="en-US" b="0" i="0">
                <a:latin typeface="SOFIAPRO-MEDIUM" panose="020B0000000000000000" pitchFamily="34" charset="77"/>
              </a:rPr>
              <a:t>Slider Title Here</a:t>
            </a:r>
          </a:p>
        </p:txBody>
      </p:sp>
    </p:spTree>
    <p:extLst>
      <p:ext uri="{BB962C8B-B14F-4D97-AF65-F5344CB8AC3E}">
        <p14:creationId xmlns:p14="http://schemas.microsoft.com/office/powerpoint/2010/main" val="30708664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 SubTitle + Image">
    <p:bg>
      <p:bgPr>
        <a:solidFill>
          <a:schemeClr val="tx2"/>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628774" y="4768735"/>
            <a:ext cx="1011989" cy="273928"/>
          </a:xfrm>
          <a:prstGeom prst="rect">
            <a:avLst/>
          </a:prstGeom>
        </p:spPr>
        <p:txBody>
          <a:bodyPr anchor="ctr"/>
          <a:lstStyle>
            <a:lvl1pPr algn="r">
              <a:defRPr sz="800" b="0" i="0">
                <a:solidFill>
                  <a:schemeClr val="bg1"/>
                </a:solidFill>
                <a:latin typeface="Sofia Pro" panose="020B0000000000000000" pitchFamily="34" charset="77"/>
              </a:defRPr>
            </a:lvl1pPr>
          </a:lstStyle>
          <a:p>
            <a:fld id="{F7D45BCE-EDCC-9D41-A419-671D40456608}" type="slidenum">
              <a:rPr lang="en-US" smtClean="0"/>
              <a:pPr/>
              <a:t>‹#›</a:t>
            </a:fld>
            <a:endParaRPr lang="en-US"/>
          </a:p>
        </p:txBody>
      </p:sp>
      <p:sp>
        <p:nvSpPr>
          <p:cNvPr id="7" name="Content Placeholder 2">
            <a:extLst>
              <a:ext uri="{FF2B5EF4-FFF2-40B4-BE49-F238E27FC236}">
                <a16:creationId xmlns:a16="http://schemas.microsoft.com/office/drawing/2014/main" id="{6932ADF5-482C-E6EC-E934-4FD273E8E5B3}"/>
              </a:ext>
            </a:extLst>
          </p:cNvPr>
          <p:cNvSpPr>
            <a:spLocks noGrp="1"/>
          </p:cNvSpPr>
          <p:nvPr>
            <p:ph idx="1" hasCustomPrompt="1"/>
          </p:nvPr>
        </p:nvSpPr>
        <p:spPr>
          <a:xfrm>
            <a:off x="503237" y="1122864"/>
            <a:ext cx="8137525" cy="255262"/>
          </a:xfrm>
          <a:prstGeom prst="rect">
            <a:avLst/>
          </a:prstGeom>
        </p:spPr>
        <p:txBody>
          <a:bodyPr>
            <a:normAutofit/>
          </a:bodyPr>
          <a:lstStyle>
            <a:lvl1pPr marL="0" indent="0">
              <a:buFont typeface="Arial" panose="020B0604020202020204" pitchFamily="34" charset="0"/>
              <a:buNone/>
              <a:defRPr kumimoji="0" lang="en-US" sz="1100" b="0" i="0" u="none" strike="noStrike" kern="0" cap="none" spc="0" normalizeH="0" baseline="0" dirty="0">
                <a:ln>
                  <a:noFill/>
                </a:ln>
                <a:solidFill>
                  <a:srgbClr val="FFA400"/>
                </a:solidFill>
                <a:effectLst/>
                <a:uLnTx/>
                <a:uFillTx/>
                <a:latin typeface="SOFIAPRO-MEDIUM" panose="020B0000000000000000" pitchFamily="34" charset="77"/>
                <a:ea typeface="+mn-ea"/>
                <a:cs typeface="Arial"/>
              </a:defRPr>
            </a:lvl1pPr>
            <a:lvl2pPr marL="342900" indent="0">
              <a:buNone/>
              <a:defRPr/>
            </a:lvl2pPr>
            <a:lvl3pPr marL="685800" indent="0">
              <a:buNone/>
              <a:defRPr/>
            </a:lvl3pPr>
            <a:lvl4pPr marL="1028700" indent="0">
              <a:buNone/>
              <a:defRPr/>
            </a:lvl4pPr>
            <a:lvl5pPr marL="1371599" indent="0">
              <a:buNone/>
              <a:defRPr/>
            </a:lvl5pPr>
          </a:lstStyle>
          <a:p>
            <a:pPr marL="0" marR="0" lvl="0" indent="0" algn="just" defTabSz="914400" rtl="0" eaLnBrk="1" fontAlgn="auto" latinLnBrk="0" hangingPunct="1">
              <a:lnSpc>
                <a:spcPct val="100000"/>
              </a:lnSpc>
              <a:spcBef>
                <a:spcPts val="0"/>
              </a:spcBef>
              <a:spcAft>
                <a:spcPts val="600"/>
              </a:spcAft>
              <a:buClr>
                <a:srgbClr val="000000"/>
              </a:buClr>
              <a:buSzTx/>
              <a:buFont typeface="Arial"/>
              <a:buNone/>
              <a:tabLst/>
              <a:defRPr/>
            </a:pPr>
            <a:r>
              <a:rPr lang="en-US"/>
              <a:t>SUB-TITLE</a:t>
            </a:r>
          </a:p>
        </p:txBody>
      </p:sp>
      <p:sp>
        <p:nvSpPr>
          <p:cNvPr id="8" name="Título 7">
            <a:extLst>
              <a:ext uri="{FF2B5EF4-FFF2-40B4-BE49-F238E27FC236}">
                <a16:creationId xmlns:a16="http://schemas.microsoft.com/office/drawing/2014/main" id="{D0ABAB00-224F-9EA5-6F5C-08779EC8C47A}"/>
              </a:ext>
            </a:extLst>
          </p:cNvPr>
          <p:cNvSpPr>
            <a:spLocks noGrp="1"/>
          </p:cNvSpPr>
          <p:nvPr>
            <p:ph type="title" hasCustomPrompt="1"/>
          </p:nvPr>
        </p:nvSpPr>
        <p:spPr/>
        <p:txBody>
          <a:bodyPr/>
          <a:lstStyle/>
          <a:p>
            <a:r>
              <a:rPr lang="es-ES"/>
              <a:t>TITLE</a:t>
            </a:r>
            <a:endParaRPr lang="en-US"/>
          </a:p>
        </p:txBody>
      </p:sp>
      <p:sp>
        <p:nvSpPr>
          <p:cNvPr id="11" name="Marcador de texto 9">
            <a:extLst>
              <a:ext uri="{FF2B5EF4-FFF2-40B4-BE49-F238E27FC236}">
                <a16:creationId xmlns:a16="http://schemas.microsoft.com/office/drawing/2014/main" id="{BD3CE86D-5628-D3B4-8869-681CB8D19E64}"/>
              </a:ext>
            </a:extLst>
          </p:cNvPr>
          <p:cNvSpPr>
            <a:spLocks noGrp="1"/>
          </p:cNvSpPr>
          <p:nvPr>
            <p:ph type="body" sz="quarter" idx="16" hasCustomPrompt="1"/>
          </p:nvPr>
        </p:nvSpPr>
        <p:spPr>
          <a:xfrm>
            <a:off x="431800" y="458414"/>
            <a:ext cx="2778125" cy="195262"/>
          </a:xfrm>
          <a:prstGeom prst="rect">
            <a:avLst/>
          </a:prstGeom>
        </p:spPr>
        <p:txBody>
          <a:bodyPr>
            <a:noAutofit/>
          </a:bodyPr>
          <a:lstStyle>
            <a:lvl1pPr marL="0" indent="0">
              <a:buNone/>
              <a:defRPr sz="800" b="0" i="0">
                <a:solidFill>
                  <a:schemeClr val="bg2"/>
                </a:solidFill>
                <a:latin typeface="SOFIAPRO-MEDIUM" panose="020B0000000000000000" pitchFamily="34" charset="77"/>
              </a:defRPr>
            </a:lvl1pPr>
          </a:lstStyle>
          <a:p>
            <a:pPr lvl="0"/>
            <a:r>
              <a:rPr lang="es-ES"/>
              <a:t>SECTION</a:t>
            </a:r>
            <a:endParaRPr lang="en-US"/>
          </a:p>
        </p:txBody>
      </p:sp>
      <p:sp>
        <p:nvSpPr>
          <p:cNvPr id="4" name="Marcador de posición de imagen 2">
            <a:extLst>
              <a:ext uri="{FF2B5EF4-FFF2-40B4-BE49-F238E27FC236}">
                <a16:creationId xmlns:a16="http://schemas.microsoft.com/office/drawing/2014/main" id="{FF68308D-64DD-C282-250E-4EB13DF7C4D7}"/>
              </a:ext>
            </a:extLst>
          </p:cNvPr>
          <p:cNvSpPr>
            <a:spLocks noGrp="1"/>
          </p:cNvSpPr>
          <p:nvPr>
            <p:ph type="pic" sz="quarter" idx="17" hasCustomPrompt="1"/>
          </p:nvPr>
        </p:nvSpPr>
        <p:spPr>
          <a:xfrm>
            <a:off x="503238" y="1460500"/>
            <a:ext cx="8137525" cy="3200400"/>
          </a:xfrm>
          <a:prstGeom prst="rect">
            <a:avLst/>
          </a:prstGeom>
        </p:spPr>
        <p:txBody>
          <a:bodyPr/>
          <a:lstStyle>
            <a:lvl1pPr marL="0" indent="0">
              <a:buNone/>
              <a:defRPr/>
            </a:lvl1pPr>
          </a:lstStyle>
          <a:p>
            <a:r>
              <a:rPr lang="en-US"/>
              <a:t>Image</a:t>
            </a:r>
          </a:p>
        </p:txBody>
      </p:sp>
    </p:spTree>
    <p:extLst>
      <p:ext uri="{BB962C8B-B14F-4D97-AF65-F5344CB8AC3E}">
        <p14:creationId xmlns:p14="http://schemas.microsoft.com/office/powerpoint/2010/main" val="42296768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 Image No SubTitle">
    <p:bg>
      <p:bgPr>
        <a:solidFill>
          <a:schemeClr val="tx2"/>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628774" y="4768735"/>
            <a:ext cx="1011989" cy="273928"/>
          </a:xfrm>
          <a:prstGeom prst="rect">
            <a:avLst/>
          </a:prstGeom>
        </p:spPr>
        <p:txBody>
          <a:bodyPr anchor="ctr"/>
          <a:lstStyle>
            <a:lvl1pPr algn="r">
              <a:defRPr sz="800" b="0" i="0">
                <a:solidFill>
                  <a:schemeClr val="bg1"/>
                </a:solidFill>
                <a:latin typeface="Sofia Pro" panose="020B0000000000000000" pitchFamily="34" charset="77"/>
              </a:defRPr>
            </a:lvl1pPr>
          </a:lstStyle>
          <a:p>
            <a:fld id="{F7D45BCE-EDCC-9D41-A419-671D40456608}" type="slidenum">
              <a:rPr lang="en-US" smtClean="0"/>
              <a:pPr/>
              <a:t>‹#›</a:t>
            </a:fld>
            <a:endParaRPr lang="en-US"/>
          </a:p>
        </p:txBody>
      </p:sp>
      <p:sp>
        <p:nvSpPr>
          <p:cNvPr id="8" name="Título 7">
            <a:extLst>
              <a:ext uri="{FF2B5EF4-FFF2-40B4-BE49-F238E27FC236}">
                <a16:creationId xmlns:a16="http://schemas.microsoft.com/office/drawing/2014/main" id="{D0ABAB00-224F-9EA5-6F5C-08779EC8C47A}"/>
              </a:ext>
            </a:extLst>
          </p:cNvPr>
          <p:cNvSpPr>
            <a:spLocks noGrp="1"/>
          </p:cNvSpPr>
          <p:nvPr>
            <p:ph type="title" hasCustomPrompt="1"/>
          </p:nvPr>
        </p:nvSpPr>
        <p:spPr/>
        <p:txBody>
          <a:bodyPr/>
          <a:lstStyle/>
          <a:p>
            <a:r>
              <a:rPr lang="es-ES"/>
              <a:t>TITLE</a:t>
            </a:r>
            <a:endParaRPr lang="en-US"/>
          </a:p>
        </p:txBody>
      </p:sp>
      <p:sp>
        <p:nvSpPr>
          <p:cNvPr id="11" name="Marcador de texto 9">
            <a:extLst>
              <a:ext uri="{FF2B5EF4-FFF2-40B4-BE49-F238E27FC236}">
                <a16:creationId xmlns:a16="http://schemas.microsoft.com/office/drawing/2014/main" id="{BD3CE86D-5628-D3B4-8869-681CB8D19E64}"/>
              </a:ext>
            </a:extLst>
          </p:cNvPr>
          <p:cNvSpPr>
            <a:spLocks noGrp="1"/>
          </p:cNvSpPr>
          <p:nvPr>
            <p:ph type="body" sz="quarter" idx="16" hasCustomPrompt="1"/>
          </p:nvPr>
        </p:nvSpPr>
        <p:spPr>
          <a:xfrm>
            <a:off x="431800" y="458414"/>
            <a:ext cx="2778125" cy="195262"/>
          </a:xfrm>
          <a:prstGeom prst="rect">
            <a:avLst/>
          </a:prstGeom>
        </p:spPr>
        <p:txBody>
          <a:bodyPr>
            <a:noAutofit/>
          </a:bodyPr>
          <a:lstStyle>
            <a:lvl1pPr marL="0" indent="0">
              <a:buNone/>
              <a:defRPr sz="800" b="0" i="0">
                <a:solidFill>
                  <a:schemeClr val="bg2"/>
                </a:solidFill>
                <a:latin typeface="SOFIAPRO-MEDIUM" panose="020B0000000000000000" pitchFamily="34" charset="77"/>
              </a:defRPr>
            </a:lvl1pPr>
          </a:lstStyle>
          <a:p>
            <a:pPr lvl="0"/>
            <a:r>
              <a:rPr lang="es-ES"/>
              <a:t>SECTION</a:t>
            </a:r>
            <a:endParaRPr lang="en-US"/>
          </a:p>
        </p:txBody>
      </p:sp>
      <p:sp>
        <p:nvSpPr>
          <p:cNvPr id="2" name="Marcador de posición de imagen 2">
            <a:extLst>
              <a:ext uri="{FF2B5EF4-FFF2-40B4-BE49-F238E27FC236}">
                <a16:creationId xmlns:a16="http://schemas.microsoft.com/office/drawing/2014/main" id="{22251B5E-07A6-FFD7-2543-123AE4EE6672}"/>
              </a:ext>
            </a:extLst>
          </p:cNvPr>
          <p:cNvSpPr>
            <a:spLocks noGrp="1"/>
          </p:cNvSpPr>
          <p:nvPr>
            <p:ph type="pic" sz="quarter" idx="17" hasCustomPrompt="1"/>
          </p:nvPr>
        </p:nvSpPr>
        <p:spPr>
          <a:xfrm>
            <a:off x="503238" y="1121710"/>
            <a:ext cx="8137525" cy="3539190"/>
          </a:xfrm>
          <a:prstGeom prst="rect">
            <a:avLst/>
          </a:prstGeom>
        </p:spPr>
        <p:txBody>
          <a:bodyPr/>
          <a:lstStyle>
            <a:lvl1pPr marL="0" indent="0">
              <a:buNone/>
              <a:defRPr/>
            </a:lvl1pPr>
          </a:lstStyle>
          <a:p>
            <a:r>
              <a:rPr lang="en-US"/>
              <a:t>Image</a:t>
            </a:r>
          </a:p>
        </p:txBody>
      </p:sp>
    </p:spTree>
    <p:extLst>
      <p:ext uri="{BB962C8B-B14F-4D97-AF65-F5344CB8AC3E}">
        <p14:creationId xmlns:p14="http://schemas.microsoft.com/office/powerpoint/2010/main" val="456890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5CD5D-0F3C-2198-90F0-3C3A01A03E57}"/>
              </a:ext>
            </a:extLst>
          </p:cNvPr>
          <p:cNvSpPr>
            <a:spLocks noGrp="1"/>
          </p:cNvSpPr>
          <p:nvPr>
            <p:ph type="ctrTitle"/>
          </p:nvPr>
        </p:nvSpPr>
        <p:spPr>
          <a:xfrm>
            <a:off x="1143000" y="841375"/>
            <a:ext cx="6858000" cy="1792288"/>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399446E-3C04-EF52-E4C9-B312B9F33A94}"/>
              </a:ext>
            </a:extLst>
          </p:cNvPr>
          <p:cNvSpPr>
            <a:spLocks noGrp="1"/>
          </p:cNvSpPr>
          <p:nvPr>
            <p:ph type="subTitle" idx="1"/>
          </p:nvPr>
        </p:nvSpPr>
        <p:spPr>
          <a:xfrm>
            <a:off x="1143000" y="2701925"/>
            <a:ext cx="6858000" cy="124301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009812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 SubTitle">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628774" y="4768735"/>
            <a:ext cx="1011989" cy="273928"/>
          </a:xfrm>
          <a:prstGeom prst="rect">
            <a:avLst/>
          </a:prstGeom>
        </p:spPr>
        <p:txBody>
          <a:bodyPr anchor="ctr"/>
          <a:lstStyle>
            <a:lvl1pPr algn="r">
              <a:defRPr sz="800" b="0" i="0">
                <a:solidFill>
                  <a:schemeClr val="tx2"/>
                </a:solidFill>
                <a:latin typeface="Sofia Pro" panose="020B0000000000000000" pitchFamily="34" charset="77"/>
              </a:defRPr>
            </a:lvl1pPr>
          </a:lstStyle>
          <a:p>
            <a:fld id="{F7D45BCE-EDCC-9D41-A419-671D40456608}" type="slidenum">
              <a:rPr lang="en-US" smtClean="0"/>
              <a:pPr/>
              <a:t>‹#›</a:t>
            </a:fld>
            <a:endParaRPr lang="en-US"/>
          </a:p>
        </p:txBody>
      </p:sp>
      <p:sp>
        <p:nvSpPr>
          <p:cNvPr id="24" name="Marcador de texto 22">
            <a:extLst>
              <a:ext uri="{FF2B5EF4-FFF2-40B4-BE49-F238E27FC236}">
                <a16:creationId xmlns:a16="http://schemas.microsoft.com/office/drawing/2014/main" id="{DF5877D9-B610-CBBA-295B-F6D42D3F0C32}"/>
              </a:ext>
            </a:extLst>
          </p:cNvPr>
          <p:cNvSpPr>
            <a:spLocks noGrp="1"/>
          </p:cNvSpPr>
          <p:nvPr>
            <p:ph type="body" sz="quarter" idx="15" hasCustomPrompt="1"/>
          </p:nvPr>
        </p:nvSpPr>
        <p:spPr>
          <a:xfrm>
            <a:off x="503239" y="1459746"/>
            <a:ext cx="4068761" cy="3201154"/>
          </a:xfrm>
          <a:prstGeom prst="rect">
            <a:avLst/>
          </a:prstGeom>
        </p:spPr>
        <p:txBody>
          <a:bodyPr/>
          <a:lstStyle>
            <a:lvl1pPr>
              <a:buClr>
                <a:schemeClr val="bg2"/>
              </a:buClr>
              <a:defRPr sz="1100" b="0" i="0">
                <a:solidFill>
                  <a:schemeClr val="tx2"/>
                </a:solidFill>
                <a:latin typeface="Sofia Pro" panose="020B0000000000000000" pitchFamily="34" charset="77"/>
              </a:defRPr>
            </a:lvl1pPr>
            <a:lvl2pPr>
              <a:buClr>
                <a:schemeClr val="bg2"/>
              </a:buClr>
              <a:defRPr sz="1100" b="0" i="0">
                <a:solidFill>
                  <a:schemeClr val="tx2"/>
                </a:solidFill>
                <a:latin typeface="Sofia Pro" panose="020B0000000000000000" pitchFamily="34" charset="77"/>
              </a:defRPr>
            </a:lvl2pPr>
            <a:lvl3pPr>
              <a:buClr>
                <a:schemeClr val="bg2"/>
              </a:buClr>
              <a:defRPr sz="1050" b="0" i="0">
                <a:solidFill>
                  <a:schemeClr val="tx2"/>
                </a:solidFill>
                <a:latin typeface="Sofia Pro" panose="020B0000000000000000" pitchFamily="34" charset="77"/>
              </a:defRPr>
            </a:lvl3pPr>
            <a:lvl4pPr>
              <a:buClr>
                <a:schemeClr val="bg2"/>
              </a:buClr>
              <a:defRPr sz="1050" b="0" i="0">
                <a:solidFill>
                  <a:schemeClr val="tx2"/>
                </a:solidFill>
                <a:latin typeface="Sofia Pro" panose="020B0000000000000000" pitchFamily="34" charset="77"/>
              </a:defRPr>
            </a:lvl4pPr>
            <a:lvl5pPr>
              <a:buClr>
                <a:schemeClr val="bg2"/>
              </a:buClr>
              <a:defRPr sz="1000" b="0" i="0">
                <a:solidFill>
                  <a:schemeClr val="tx2"/>
                </a:solidFill>
                <a:latin typeface="Sofia Pro" panose="020B0000000000000000" pitchFamily="34" charset="77"/>
              </a:defRPr>
            </a:lvl5pPr>
          </a:lstStyle>
          <a:p>
            <a:pPr lvl="0"/>
            <a:r>
              <a:rPr lang="es-ES"/>
              <a:t>Text</a:t>
            </a:r>
          </a:p>
          <a:p>
            <a:pPr lvl="1"/>
            <a:r>
              <a:rPr lang="es-ES"/>
              <a:t>Text</a:t>
            </a:r>
          </a:p>
          <a:p>
            <a:pPr lvl="2"/>
            <a:r>
              <a:rPr lang="es-ES"/>
              <a:t>Text</a:t>
            </a:r>
          </a:p>
          <a:p>
            <a:pPr lvl="3"/>
            <a:r>
              <a:rPr lang="es-ES"/>
              <a:t>Text</a:t>
            </a:r>
          </a:p>
          <a:p>
            <a:pPr lvl="4"/>
            <a:r>
              <a:rPr lang="es-ES"/>
              <a:t>Text</a:t>
            </a:r>
            <a:endParaRPr lang="en-US"/>
          </a:p>
        </p:txBody>
      </p:sp>
      <p:sp>
        <p:nvSpPr>
          <p:cNvPr id="7" name="Content Placeholder 2">
            <a:extLst>
              <a:ext uri="{FF2B5EF4-FFF2-40B4-BE49-F238E27FC236}">
                <a16:creationId xmlns:a16="http://schemas.microsoft.com/office/drawing/2014/main" id="{6932ADF5-482C-E6EC-E934-4FD273E8E5B3}"/>
              </a:ext>
            </a:extLst>
          </p:cNvPr>
          <p:cNvSpPr>
            <a:spLocks noGrp="1"/>
          </p:cNvSpPr>
          <p:nvPr>
            <p:ph idx="1" hasCustomPrompt="1"/>
          </p:nvPr>
        </p:nvSpPr>
        <p:spPr>
          <a:xfrm>
            <a:off x="503237" y="1122864"/>
            <a:ext cx="8137525" cy="255262"/>
          </a:xfrm>
          <a:prstGeom prst="rect">
            <a:avLst/>
          </a:prstGeom>
        </p:spPr>
        <p:txBody>
          <a:bodyPr>
            <a:normAutofit/>
          </a:bodyPr>
          <a:lstStyle>
            <a:lvl1pPr marL="0" indent="0">
              <a:buFont typeface="Arial" panose="020B0604020202020204" pitchFamily="34" charset="0"/>
              <a:buNone/>
              <a:defRPr kumimoji="0" lang="en-US" sz="1100" b="0" i="0" u="none" strike="noStrike" kern="0" cap="none" spc="0" normalizeH="0" baseline="0" dirty="0">
                <a:ln>
                  <a:noFill/>
                </a:ln>
                <a:solidFill>
                  <a:srgbClr val="FFA400"/>
                </a:solidFill>
                <a:effectLst/>
                <a:uLnTx/>
                <a:uFillTx/>
                <a:latin typeface="SOFIAPRO-MEDIUM" panose="020B0000000000000000" pitchFamily="34" charset="77"/>
                <a:ea typeface="+mn-ea"/>
                <a:cs typeface="Arial"/>
              </a:defRPr>
            </a:lvl1pPr>
            <a:lvl2pPr marL="342900" indent="0">
              <a:buNone/>
              <a:defRPr/>
            </a:lvl2pPr>
            <a:lvl3pPr marL="685800" indent="0">
              <a:buNone/>
              <a:defRPr/>
            </a:lvl3pPr>
            <a:lvl4pPr marL="1028700" indent="0">
              <a:buNone/>
              <a:defRPr/>
            </a:lvl4pPr>
            <a:lvl5pPr marL="1371599" indent="0">
              <a:buNone/>
              <a:defRPr/>
            </a:lvl5pPr>
          </a:lstStyle>
          <a:p>
            <a:pPr marL="0" marR="0" lvl="0" indent="0" algn="just" defTabSz="914400" rtl="0" eaLnBrk="1" fontAlgn="auto" latinLnBrk="0" hangingPunct="1">
              <a:lnSpc>
                <a:spcPct val="100000"/>
              </a:lnSpc>
              <a:spcBef>
                <a:spcPts val="0"/>
              </a:spcBef>
              <a:spcAft>
                <a:spcPts val="600"/>
              </a:spcAft>
              <a:buClr>
                <a:srgbClr val="000000"/>
              </a:buClr>
              <a:buSzTx/>
              <a:buFont typeface="Arial"/>
              <a:buNone/>
              <a:tabLst/>
              <a:defRPr/>
            </a:pPr>
            <a:r>
              <a:rPr lang="en-US"/>
              <a:t>SUB-TITLE</a:t>
            </a:r>
          </a:p>
        </p:txBody>
      </p:sp>
      <p:sp>
        <p:nvSpPr>
          <p:cNvPr id="8" name="Título 7">
            <a:extLst>
              <a:ext uri="{FF2B5EF4-FFF2-40B4-BE49-F238E27FC236}">
                <a16:creationId xmlns:a16="http://schemas.microsoft.com/office/drawing/2014/main" id="{D0ABAB00-224F-9EA5-6F5C-08779EC8C47A}"/>
              </a:ext>
            </a:extLst>
          </p:cNvPr>
          <p:cNvSpPr>
            <a:spLocks noGrp="1"/>
          </p:cNvSpPr>
          <p:nvPr>
            <p:ph type="title" hasCustomPrompt="1"/>
          </p:nvPr>
        </p:nvSpPr>
        <p:spPr/>
        <p:txBody>
          <a:bodyPr/>
          <a:lstStyle/>
          <a:p>
            <a:r>
              <a:rPr lang="es-ES"/>
              <a:t>TITLE</a:t>
            </a:r>
            <a:endParaRPr lang="en-US"/>
          </a:p>
        </p:txBody>
      </p:sp>
      <p:sp>
        <p:nvSpPr>
          <p:cNvPr id="11" name="Marcador de texto 9">
            <a:extLst>
              <a:ext uri="{FF2B5EF4-FFF2-40B4-BE49-F238E27FC236}">
                <a16:creationId xmlns:a16="http://schemas.microsoft.com/office/drawing/2014/main" id="{BD3CE86D-5628-D3B4-8869-681CB8D19E64}"/>
              </a:ext>
            </a:extLst>
          </p:cNvPr>
          <p:cNvSpPr>
            <a:spLocks noGrp="1"/>
          </p:cNvSpPr>
          <p:nvPr>
            <p:ph type="body" sz="quarter" idx="16" hasCustomPrompt="1"/>
          </p:nvPr>
        </p:nvSpPr>
        <p:spPr>
          <a:xfrm>
            <a:off x="431800" y="458414"/>
            <a:ext cx="2778125" cy="195262"/>
          </a:xfrm>
          <a:prstGeom prst="rect">
            <a:avLst/>
          </a:prstGeom>
        </p:spPr>
        <p:txBody>
          <a:bodyPr>
            <a:noAutofit/>
          </a:bodyPr>
          <a:lstStyle>
            <a:lvl1pPr marL="0" indent="0">
              <a:buNone/>
              <a:defRPr sz="800" b="0" i="0">
                <a:solidFill>
                  <a:schemeClr val="bg2"/>
                </a:solidFill>
                <a:latin typeface="SOFIAPRO-MEDIUM" panose="020B0000000000000000" pitchFamily="34" charset="77"/>
              </a:defRPr>
            </a:lvl1pPr>
          </a:lstStyle>
          <a:p>
            <a:pPr lvl="0"/>
            <a:r>
              <a:rPr lang="es-ES"/>
              <a:t>SECTION</a:t>
            </a:r>
            <a:endParaRPr lang="en-US"/>
          </a:p>
        </p:txBody>
      </p:sp>
      <p:sp>
        <p:nvSpPr>
          <p:cNvPr id="2" name="Marcador de gráfico 3">
            <a:extLst>
              <a:ext uri="{FF2B5EF4-FFF2-40B4-BE49-F238E27FC236}">
                <a16:creationId xmlns:a16="http://schemas.microsoft.com/office/drawing/2014/main" id="{68E3DAD2-ABC8-FFDA-BA25-0EA1F5F631AD}"/>
              </a:ext>
            </a:extLst>
          </p:cNvPr>
          <p:cNvSpPr>
            <a:spLocks noGrp="1"/>
          </p:cNvSpPr>
          <p:nvPr>
            <p:ph type="chart" sz="quarter" idx="17"/>
          </p:nvPr>
        </p:nvSpPr>
        <p:spPr>
          <a:xfrm>
            <a:off x="4691064" y="1459746"/>
            <a:ext cx="3949698" cy="3226555"/>
          </a:xfrm>
          <a:prstGeom prst="rect">
            <a:avLst/>
          </a:prstGeom>
        </p:spPr>
        <p:txBody>
          <a:bodyPr/>
          <a:lstStyle>
            <a:lvl1pPr marL="0" indent="0">
              <a:buNone/>
              <a:defRPr/>
            </a:lvl1pPr>
          </a:lstStyle>
          <a:p>
            <a:endParaRPr lang="en-US"/>
          </a:p>
        </p:txBody>
      </p:sp>
    </p:spTree>
    <p:extLst>
      <p:ext uri="{BB962C8B-B14F-4D97-AF65-F5344CB8AC3E}">
        <p14:creationId xmlns:p14="http://schemas.microsoft.com/office/powerpoint/2010/main" val="25517624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ubTitle">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628774" y="4768735"/>
            <a:ext cx="1011989" cy="273928"/>
          </a:xfrm>
          <a:prstGeom prst="rect">
            <a:avLst/>
          </a:prstGeom>
        </p:spPr>
        <p:txBody>
          <a:bodyPr anchor="ctr"/>
          <a:lstStyle>
            <a:lvl1pPr algn="r">
              <a:defRPr sz="800" b="0" i="0">
                <a:solidFill>
                  <a:schemeClr val="tx2"/>
                </a:solidFill>
                <a:latin typeface="Sofia Pro" panose="020B0000000000000000" pitchFamily="34" charset="77"/>
              </a:defRPr>
            </a:lvl1pPr>
          </a:lstStyle>
          <a:p>
            <a:fld id="{F7D45BCE-EDCC-9D41-A419-671D40456608}" type="slidenum">
              <a:rPr lang="en-US" smtClean="0"/>
              <a:pPr/>
              <a:t>‹#›</a:t>
            </a:fld>
            <a:endParaRPr lang="en-US"/>
          </a:p>
        </p:txBody>
      </p:sp>
      <p:sp>
        <p:nvSpPr>
          <p:cNvPr id="7" name="Content Placeholder 2">
            <a:extLst>
              <a:ext uri="{FF2B5EF4-FFF2-40B4-BE49-F238E27FC236}">
                <a16:creationId xmlns:a16="http://schemas.microsoft.com/office/drawing/2014/main" id="{6932ADF5-482C-E6EC-E934-4FD273E8E5B3}"/>
              </a:ext>
            </a:extLst>
          </p:cNvPr>
          <p:cNvSpPr>
            <a:spLocks noGrp="1"/>
          </p:cNvSpPr>
          <p:nvPr>
            <p:ph idx="1" hasCustomPrompt="1"/>
          </p:nvPr>
        </p:nvSpPr>
        <p:spPr>
          <a:xfrm>
            <a:off x="503237" y="1122864"/>
            <a:ext cx="8137525" cy="255262"/>
          </a:xfrm>
          <a:prstGeom prst="rect">
            <a:avLst/>
          </a:prstGeom>
        </p:spPr>
        <p:txBody>
          <a:bodyPr>
            <a:normAutofit/>
          </a:bodyPr>
          <a:lstStyle>
            <a:lvl1pPr marL="0" indent="0">
              <a:buFont typeface="Arial" panose="020B0604020202020204" pitchFamily="34" charset="0"/>
              <a:buNone/>
              <a:defRPr kumimoji="0" lang="en-US" sz="1100" b="0" i="0" u="none" strike="noStrike" kern="0" cap="none" spc="0" normalizeH="0" baseline="0" dirty="0">
                <a:ln>
                  <a:noFill/>
                </a:ln>
                <a:solidFill>
                  <a:srgbClr val="FFA400"/>
                </a:solidFill>
                <a:effectLst/>
                <a:uLnTx/>
                <a:uFillTx/>
                <a:latin typeface="SOFIAPRO-MEDIUM" panose="020B0000000000000000" pitchFamily="34" charset="77"/>
                <a:ea typeface="+mn-ea"/>
                <a:cs typeface="Arial"/>
              </a:defRPr>
            </a:lvl1pPr>
            <a:lvl2pPr marL="342900" indent="0">
              <a:buNone/>
              <a:defRPr/>
            </a:lvl2pPr>
            <a:lvl3pPr marL="685800" indent="0">
              <a:buNone/>
              <a:defRPr/>
            </a:lvl3pPr>
            <a:lvl4pPr marL="1028700" indent="0">
              <a:buNone/>
              <a:defRPr/>
            </a:lvl4pPr>
            <a:lvl5pPr marL="1371599" indent="0">
              <a:buNone/>
              <a:defRPr/>
            </a:lvl5pPr>
          </a:lstStyle>
          <a:p>
            <a:pPr marL="0" marR="0" lvl="0" indent="0" algn="just" defTabSz="914400" rtl="0" eaLnBrk="1" fontAlgn="auto" latinLnBrk="0" hangingPunct="1">
              <a:lnSpc>
                <a:spcPct val="100000"/>
              </a:lnSpc>
              <a:spcBef>
                <a:spcPts val="0"/>
              </a:spcBef>
              <a:spcAft>
                <a:spcPts val="600"/>
              </a:spcAft>
              <a:buClr>
                <a:srgbClr val="000000"/>
              </a:buClr>
              <a:buSzTx/>
              <a:buFont typeface="Arial"/>
              <a:buNone/>
              <a:tabLst/>
              <a:defRPr/>
            </a:pPr>
            <a:r>
              <a:rPr lang="en-US"/>
              <a:t>SUB-TITLE</a:t>
            </a:r>
          </a:p>
        </p:txBody>
      </p:sp>
      <p:sp>
        <p:nvSpPr>
          <p:cNvPr id="8" name="Título 7">
            <a:extLst>
              <a:ext uri="{FF2B5EF4-FFF2-40B4-BE49-F238E27FC236}">
                <a16:creationId xmlns:a16="http://schemas.microsoft.com/office/drawing/2014/main" id="{D0ABAB00-224F-9EA5-6F5C-08779EC8C47A}"/>
              </a:ext>
            </a:extLst>
          </p:cNvPr>
          <p:cNvSpPr>
            <a:spLocks noGrp="1"/>
          </p:cNvSpPr>
          <p:nvPr>
            <p:ph type="title" hasCustomPrompt="1"/>
          </p:nvPr>
        </p:nvSpPr>
        <p:spPr/>
        <p:txBody>
          <a:bodyPr/>
          <a:lstStyle/>
          <a:p>
            <a:r>
              <a:rPr lang="es-ES"/>
              <a:t>TITLE</a:t>
            </a:r>
            <a:endParaRPr lang="en-US"/>
          </a:p>
        </p:txBody>
      </p:sp>
      <p:sp>
        <p:nvSpPr>
          <p:cNvPr id="11" name="Marcador de texto 9">
            <a:extLst>
              <a:ext uri="{FF2B5EF4-FFF2-40B4-BE49-F238E27FC236}">
                <a16:creationId xmlns:a16="http://schemas.microsoft.com/office/drawing/2014/main" id="{BD3CE86D-5628-D3B4-8869-681CB8D19E64}"/>
              </a:ext>
            </a:extLst>
          </p:cNvPr>
          <p:cNvSpPr>
            <a:spLocks noGrp="1"/>
          </p:cNvSpPr>
          <p:nvPr>
            <p:ph type="body" sz="quarter" idx="16" hasCustomPrompt="1"/>
          </p:nvPr>
        </p:nvSpPr>
        <p:spPr>
          <a:xfrm>
            <a:off x="431800" y="458414"/>
            <a:ext cx="2778125" cy="195262"/>
          </a:xfrm>
          <a:prstGeom prst="rect">
            <a:avLst/>
          </a:prstGeom>
        </p:spPr>
        <p:txBody>
          <a:bodyPr>
            <a:noAutofit/>
          </a:bodyPr>
          <a:lstStyle>
            <a:lvl1pPr marL="0" indent="0">
              <a:buNone/>
              <a:defRPr sz="800" b="0" i="0">
                <a:solidFill>
                  <a:schemeClr val="bg2"/>
                </a:solidFill>
                <a:latin typeface="SOFIAPRO-MEDIUM" panose="020B0000000000000000" pitchFamily="34" charset="77"/>
              </a:defRPr>
            </a:lvl1pPr>
          </a:lstStyle>
          <a:p>
            <a:pPr lvl="0"/>
            <a:r>
              <a:rPr lang="es-ES"/>
              <a:t>SECTION</a:t>
            </a:r>
            <a:endParaRPr lang="en-US"/>
          </a:p>
        </p:txBody>
      </p:sp>
      <p:sp>
        <p:nvSpPr>
          <p:cNvPr id="3" name="Marcador de gráfico 3">
            <a:extLst>
              <a:ext uri="{FF2B5EF4-FFF2-40B4-BE49-F238E27FC236}">
                <a16:creationId xmlns:a16="http://schemas.microsoft.com/office/drawing/2014/main" id="{AE81019B-FC28-10E1-E5D6-3A6830BAE9F8}"/>
              </a:ext>
            </a:extLst>
          </p:cNvPr>
          <p:cNvSpPr>
            <a:spLocks noGrp="1"/>
          </p:cNvSpPr>
          <p:nvPr>
            <p:ph type="chart" sz="quarter" idx="17"/>
          </p:nvPr>
        </p:nvSpPr>
        <p:spPr>
          <a:xfrm>
            <a:off x="503237" y="1459746"/>
            <a:ext cx="8137525" cy="3226555"/>
          </a:xfrm>
          <a:prstGeom prst="rect">
            <a:avLst/>
          </a:prstGeom>
        </p:spPr>
        <p:txBody>
          <a:bodyPr/>
          <a:lstStyle>
            <a:lvl1pPr marL="0" indent="0">
              <a:buNone/>
              <a:defRPr/>
            </a:lvl1pPr>
          </a:lstStyle>
          <a:p>
            <a:endParaRPr lang="en-US"/>
          </a:p>
        </p:txBody>
      </p:sp>
    </p:spTree>
    <p:extLst>
      <p:ext uri="{BB962C8B-B14F-4D97-AF65-F5344CB8AC3E}">
        <p14:creationId xmlns:p14="http://schemas.microsoft.com/office/powerpoint/2010/main" val="25339889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No Subtitle">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628774" y="4768735"/>
            <a:ext cx="1011989" cy="273928"/>
          </a:xfrm>
          <a:prstGeom prst="rect">
            <a:avLst/>
          </a:prstGeom>
        </p:spPr>
        <p:txBody>
          <a:bodyPr anchor="ctr"/>
          <a:lstStyle>
            <a:lvl1pPr algn="r">
              <a:defRPr sz="800" b="0" i="0">
                <a:solidFill>
                  <a:schemeClr val="tx2"/>
                </a:solidFill>
                <a:latin typeface="Sofia Pro" panose="020B0000000000000000" pitchFamily="34" charset="77"/>
              </a:defRPr>
            </a:lvl1pPr>
          </a:lstStyle>
          <a:p>
            <a:fld id="{F7D45BCE-EDCC-9D41-A419-671D40456608}" type="slidenum">
              <a:rPr lang="en-US" smtClean="0"/>
              <a:pPr/>
              <a:t>‹#›</a:t>
            </a:fld>
            <a:endParaRPr lang="en-US"/>
          </a:p>
        </p:txBody>
      </p:sp>
      <p:sp>
        <p:nvSpPr>
          <p:cNvPr id="8" name="Título 7">
            <a:extLst>
              <a:ext uri="{FF2B5EF4-FFF2-40B4-BE49-F238E27FC236}">
                <a16:creationId xmlns:a16="http://schemas.microsoft.com/office/drawing/2014/main" id="{D0ABAB00-224F-9EA5-6F5C-08779EC8C47A}"/>
              </a:ext>
            </a:extLst>
          </p:cNvPr>
          <p:cNvSpPr>
            <a:spLocks noGrp="1"/>
          </p:cNvSpPr>
          <p:nvPr>
            <p:ph type="title" hasCustomPrompt="1"/>
          </p:nvPr>
        </p:nvSpPr>
        <p:spPr/>
        <p:txBody>
          <a:bodyPr/>
          <a:lstStyle/>
          <a:p>
            <a:r>
              <a:rPr lang="es-ES"/>
              <a:t>TITLE</a:t>
            </a:r>
            <a:endParaRPr lang="en-US"/>
          </a:p>
        </p:txBody>
      </p:sp>
      <p:sp>
        <p:nvSpPr>
          <p:cNvPr id="11" name="Marcador de texto 9">
            <a:extLst>
              <a:ext uri="{FF2B5EF4-FFF2-40B4-BE49-F238E27FC236}">
                <a16:creationId xmlns:a16="http://schemas.microsoft.com/office/drawing/2014/main" id="{BD3CE86D-5628-D3B4-8869-681CB8D19E64}"/>
              </a:ext>
            </a:extLst>
          </p:cNvPr>
          <p:cNvSpPr>
            <a:spLocks noGrp="1"/>
          </p:cNvSpPr>
          <p:nvPr>
            <p:ph type="body" sz="quarter" idx="16" hasCustomPrompt="1"/>
          </p:nvPr>
        </p:nvSpPr>
        <p:spPr>
          <a:xfrm>
            <a:off x="431800" y="458414"/>
            <a:ext cx="2778125" cy="195262"/>
          </a:xfrm>
          <a:prstGeom prst="rect">
            <a:avLst/>
          </a:prstGeom>
        </p:spPr>
        <p:txBody>
          <a:bodyPr>
            <a:noAutofit/>
          </a:bodyPr>
          <a:lstStyle>
            <a:lvl1pPr marL="0" indent="0">
              <a:buNone/>
              <a:defRPr sz="800" b="0" i="0">
                <a:solidFill>
                  <a:schemeClr val="bg2"/>
                </a:solidFill>
                <a:latin typeface="SOFIAPRO-MEDIUM" panose="020B0000000000000000" pitchFamily="34" charset="77"/>
              </a:defRPr>
            </a:lvl1pPr>
          </a:lstStyle>
          <a:p>
            <a:pPr lvl="0"/>
            <a:r>
              <a:rPr lang="es-ES"/>
              <a:t>SECTION</a:t>
            </a:r>
            <a:endParaRPr lang="en-US"/>
          </a:p>
        </p:txBody>
      </p:sp>
      <p:sp>
        <p:nvSpPr>
          <p:cNvPr id="2" name="Marcador de texto 22">
            <a:extLst>
              <a:ext uri="{FF2B5EF4-FFF2-40B4-BE49-F238E27FC236}">
                <a16:creationId xmlns:a16="http://schemas.microsoft.com/office/drawing/2014/main" id="{56380E2E-A5B2-A22F-BCB4-7F74A8FF317F}"/>
              </a:ext>
            </a:extLst>
          </p:cNvPr>
          <p:cNvSpPr>
            <a:spLocks noGrp="1"/>
          </p:cNvSpPr>
          <p:nvPr>
            <p:ph type="body" sz="quarter" idx="15" hasCustomPrompt="1"/>
          </p:nvPr>
        </p:nvSpPr>
        <p:spPr>
          <a:xfrm>
            <a:off x="503239" y="1121710"/>
            <a:ext cx="4068761" cy="3539190"/>
          </a:xfrm>
          <a:prstGeom prst="rect">
            <a:avLst/>
          </a:prstGeom>
        </p:spPr>
        <p:txBody>
          <a:bodyPr/>
          <a:lstStyle>
            <a:lvl1pPr>
              <a:buClr>
                <a:schemeClr val="bg2"/>
              </a:buClr>
              <a:defRPr sz="1100" b="0" i="0">
                <a:solidFill>
                  <a:schemeClr val="tx2"/>
                </a:solidFill>
                <a:latin typeface="Sofia Pro" panose="020B0000000000000000" pitchFamily="34" charset="77"/>
              </a:defRPr>
            </a:lvl1pPr>
            <a:lvl2pPr>
              <a:buClr>
                <a:schemeClr val="bg2"/>
              </a:buClr>
              <a:defRPr sz="1100" b="0" i="0">
                <a:solidFill>
                  <a:schemeClr val="tx2"/>
                </a:solidFill>
                <a:latin typeface="Sofia Pro" panose="020B0000000000000000" pitchFamily="34" charset="77"/>
              </a:defRPr>
            </a:lvl2pPr>
            <a:lvl3pPr>
              <a:buClr>
                <a:schemeClr val="bg2"/>
              </a:buClr>
              <a:defRPr sz="1050" b="0" i="0">
                <a:solidFill>
                  <a:schemeClr val="tx2"/>
                </a:solidFill>
                <a:latin typeface="Sofia Pro" panose="020B0000000000000000" pitchFamily="34" charset="77"/>
              </a:defRPr>
            </a:lvl3pPr>
            <a:lvl4pPr>
              <a:buClr>
                <a:schemeClr val="bg2"/>
              </a:buClr>
              <a:defRPr sz="1050" b="0" i="0">
                <a:solidFill>
                  <a:schemeClr val="tx2"/>
                </a:solidFill>
                <a:latin typeface="Sofia Pro" panose="020B0000000000000000" pitchFamily="34" charset="77"/>
              </a:defRPr>
            </a:lvl4pPr>
            <a:lvl5pPr>
              <a:buClr>
                <a:schemeClr val="bg2"/>
              </a:buClr>
              <a:defRPr sz="1000" b="0" i="0">
                <a:solidFill>
                  <a:schemeClr val="tx2"/>
                </a:solidFill>
                <a:latin typeface="Sofia Pro" panose="020B0000000000000000" pitchFamily="34" charset="77"/>
              </a:defRPr>
            </a:lvl5pPr>
          </a:lstStyle>
          <a:p>
            <a:pPr lvl="0"/>
            <a:r>
              <a:rPr lang="es-ES"/>
              <a:t>Text</a:t>
            </a:r>
          </a:p>
          <a:p>
            <a:pPr lvl="1"/>
            <a:r>
              <a:rPr lang="es-ES"/>
              <a:t>Text</a:t>
            </a:r>
          </a:p>
          <a:p>
            <a:pPr lvl="2"/>
            <a:r>
              <a:rPr lang="es-ES"/>
              <a:t>Text</a:t>
            </a:r>
          </a:p>
          <a:p>
            <a:pPr lvl="3"/>
            <a:r>
              <a:rPr lang="es-ES"/>
              <a:t>Text</a:t>
            </a:r>
          </a:p>
          <a:p>
            <a:pPr lvl="4"/>
            <a:r>
              <a:rPr lang="es-ES"/>
              <a:t>Text</a:t>
            </a:r>
            <a:endParaRPr lang="en-US"/>
          </a:p>
        </p:txBody>
      </p:sp>
      <p:sp>
        <p:nvSpPr>
          <p:cNvPr id="4" name="Marcador de gráfico 3">
            <a:extLst>
              <a:ext uri="{FF2B5EF4-FFF2-40B4-BE49-F238E27FC236}">
                <a16:creationId xmlns:a16="http://schemas.microsoft.com/office/drawing/2014/main" id="{16B787C5-CE53-D9C2-BBD0-21391D64BDDB}"/>
              </a:ext>
            </a:extLst>
          </p:cNvPr>
          <p:cNvSpPr>
            <a:spLocks noGrp="1"/>
          </p:cNvSpPr>
          <p:nvPr>
            <p:ph type="chart" sz="quarter" idx="17"/>
          </p:nvPr>
        </p:nvSpPr>
        <p:spPr>
          <a:xfrm>
            <a:off x="4691064" y="1121711"/>
            <a:ext cx="3949698" cy="3564590"/>
          </a:xfrm>
          <a:prstGeom prst="rect">
            <a:avLst/>
          </a:prstGeom>
        </p:spPr>
        <p:txBody>
          <a:bodyPr/>
          <a:lstStyle>
            <a:lvl1pPr marL="0" indent="0">
              <a:buNone/>
              <a:defRPr/>
            </a:lvl1pPr>
          </a:lstStyle>
          <a:p>
            <a:endParaRPr lang="en-US"/>
          </a:p>
        </p:txBody>
      </p:sp>
    </p:spTree>
    <p:extLst>
      <p:ext uri="{BB962C8B-B14F-4D97-AF65-F5344CB8AC3E}">
        <p14:creationId xmlns:p14="http://schemas.microsoft.com/office/powerpoint/2010/main" val="11097697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o Subtitle">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628774" y="4768735"/>
            <a:ext cx="1011989" cy="273928"/>
          </a:xfrm>
          <a:prstGeom prst="rect">
            <a:avLst/>
          </a:prstGeom>
        </p:spPr>
        <p:txBody>
          <a:bodyPr anchor="ctr"/>
          <a:lstStyle>
            <a:lvl1pPr algn="r">
              <a:defRPr sz="800" b="0" i="0">
                <a:solidFill>
                  <a:schemeClr val="tx2"/>
                </a:solidFill>
                <a:latin typeface="Sofia Pro" panose="020B0000000000000000" pitchFamily="34" charset="77"/>
              </a:defRPr>
            </a:lvl1pPr>
          </a:lstStyle>
          <a:p>
            <a:fld id="{F7D45BCE-EDCC-9D41-A419-671D40456608}" type="slidenum">
              <a:rPr lang="en-US" smtClean="0"/>
              <a:pPr/>
              <a:t>‹#›</a:t>
            </a:fld>
            <a:endParaRPr lang="en-US"/>
          </a:p>
        </p:txBody>
      </p:sp>
      <p:sp>
        <p:nvSpPr>
          <p:cNvPr id="8" name="Título 7">
            <a:extLst>
              <a:ext uri="{FF2B5EF4-FFF2-40B4-BE49-F238E27FC236}">
                <a16:creationId xmlns:a16="http://schemas.microsoft.com/office/drawing/2014/main" id="{D0ABAB00-224F-9EA5-6F5C-08779EC8C47A}"/>
              </a:ext>
            </a:extLst>
          </p:cNvPr>
          <p:cNvSpPr>
            <a:spLocks noGrp="1"/>
          </p:cNvSpPr>
          <p:nvPr>
            <p:ph type="title" hasCustomPrompt="1"/>
          </p:nvPr>
        </p:nvSpPr>
        <p:spPr/>
        <p:txBody>
          <a:bodyPr/>
          <a:lstStyle/>
          <a:p>
            <a:r>
              <a:rPr lang="es-ES"/>
              <a:t>TITLE</a:t>
            </a:r>
            <a:endParaRPr lang="en-US"/>
          </a:p>
        </p:txBody>
      </p:sp>
      <p:sp>
        <p:nvSpPr>
          <p:cNvPr id="11" name="Marcador de texto 9">
            <a:extLst>
              <a:ext uri="{FF2B5EF4-FFF2-40B4-BE49-F238E27FC236}">
                <a16:creationId xmlns:a16="http://schemas.microsoft.com/office/drawing/2014/main" id="{BD3CE86D-5628-D3B4-8869-681CB8D19E64}"/>
              </a:ext>
            </a:extLst>
          </p:cNvPr>
          <p:cNvSpPr>
            <a:spLocks noGrp="1"/>
          </p:cNvSpPr>
          <p:nvPr>
            <p:ph type="body" sz="quarter" idx="16" hasCustomPrompt="1"/>
          </p:nvPr>
        </p:nvSpPr>
        <p:spPr>
          <a:xfrm>
            <a:off x="431800" y="458414"/>
            <a:ext cx="2778125" cy="195262"/>
          </a:xfrm>
          <a:prstGeom prst="rect">
            <a:avLst/>
          </a:prstGeom>
        </p:spPr>
        <p:txBody>
          <a:bodyPr>
            <a:noAutofit/>
          </a:bodyPr>
          <a:lstStyle>
            <a:lvl1pPr marL="0" indent="0">
              <a:buNone/>
              <a:defRPr sz="800" b="0" i="0">
                <a:solidFill>
                  <a:schemeClr val="bg2"/>
                </a:solidFill>
                <a:latin typeface="SOFIAPRO-MEDIUM" panose="020B0000000000000000" pitchFamily="34" charset="77"/>
              </a:defRPr>
            </a:lvl1pPr>
          </a:lstStyle>
          <a:p>
            <a:pPr lvl="0"/>
            <a:r>
              <a:rPr lang="es-ES"/>
              <a:t>SECTION</a:t>
            </a:r>
            <a:endParaRPr lang="en-US"/>
          </a:p>
        </p:txBody>
      </p:sp>
      <p:sp>
        <p:nvSpPr>
          <p:cNvPr id="4" name="Marcador de gráfico 3">
            <a:extLst>
              <a:ext uri="{FF2B5EF4-FFF2-40B4-BE49-F238E27FC236}">
                <a16:creationId xmlns:a16="http://schemas.microsoft.com/office/drawing/2014/main" id="{16B787C5-CE53-D9C2-BBD0-21391D64BDDB}"/>
              </a:ext>
            </a:extLst>
          </p:cNvPr>
          <p:cNvSpPr>
            <a:spLocks noGrp="1"/>
          </p:cNvSpPr>
          <p:nvPr>
            <p:ph type="chart" sz="quarter" idx="17"/>
          </p:nvPr>
        </p:nvSpPr>
        <p:spPr>
          <a:xfrm>
            <a:off x="431800" y="1121711"/>
            <a:ext cx="8208962" cy="3564590"/>
          </a:xfrm>
          <a:prstGeom prst="rect">
            <a:avLst/>
          </a:prstGeom>
        </p:spPr>
        <p:txBody>
          <a:bodyPr/>
          <a:lstStyle>
            <a:lvl1pPr marL="0" indent="0">
              <a:buNone/>
              <a:defRPr/>
            </a:lvl1pPr>
          </a:lstStyle>
          <a:p>
            <a:endParaRPr lang="en-US"/>
          </a:p>
        </p:txBody>
      </p:sp>
    </p:spTree>
    <p:extLst>
      <p:ext uri="{BB962C8B-B14F-4D97-AF65-F5344CB8AC3E}">
        <p14:creationId xmlns:p14="http://schemas.microsoft.com/office/powerpoint/2010/main" val="1576180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r2">
    <p:bg>
      <p:bgPr>
        <a:solidFill>
          <a:schemeClr val="bg1"/>
        </a:solidFill>
        <a:effectLst/>
      </p:bgPr>
    </p:bg>
    <p:spTree>
      <p:nvGrpSpPr>
        <p:cNvPr id="1" name=""/>
        <p:cNvGrpSpPr/>
        <p:nvPr/>
      </p:nvGrpSpPr>
      <p:grpSpPr>
        <a:xfrm>
          <a:off x="0" y="0"/>
          <a:ext cx="0" cy="0"/>
          <a:chOff x="0" y="0"/>
          <a:chExt cx="0" cy="0"/>
        </a:xfrm>
      </p:grpSpPr>
      <p:grpSp>
        <p:nvGrpSpPr>
          <p:cNvPr id="811" name="Grupo 810">
            <a:extLst>
              <a:ext uri="{FF2B5EF4-FFF2-40B4-BE49-F238E27FC236}">
                <a16:creationId xmlns:a16="http://schemas.microsoft.com/office/drawing/2014/main" id="{03CDA43F-A839-216E-2151-9F3BF6541337}"/>
              </a:ext>
            </a:extLst>
          </p:cNvPr>
          <p:cNvGrpSpPr/>
          <p:nvPr userDrawn="1"/>
        </p:nvGrpSpPr>
        <p:grpSpPr>
          <a:xfrm>
            <a:off x="121288" y="155763"/>
            <a:ext cx="8940894" cy="4800448"/>
            <a:chOff x="121288" y="155763"/>
            <a:chExt cx="8940894" cy="4800448"/>
          </a:xfrm>
        </p:grpSpPr>
        <p:grpSp>
          <p:nvGrpSpPr>
            <p:cNvPr id="812" name="Grupo 811">
              <a:extLst>
                <a:ext uri="{FF2B5EF4-FFF2-40B4-BE49-F238E27FC236}">
                  <a16:creationId xmlns:a16="http://schemas.microsoft.com/office/drawing/2014/main" id="{3E5F9E99-A687-E2D6-C007-0DFAA8678141}"/>
                </a:ext>
              </a:extLst>
            </p:cNvPr>
            <p:cNvGrpSpPr/>
            <p:nvPr/>
          </p:nvGrpSpPr>
          <p:grpSpPr>
            <a:xfrm>
              <a:off x="121288" y="155763"/>
              <a:ext cx="8937813" cy="2167943"/>
              <a:chOff x="121288" y="155763"/>
              <a:chExt cx="8937813" cy="2167943"/>
            </a:xfrm>
          </p:grpSpPr>
          <p:grpSp>
            <p:nvGrpSpPr>
              <p:cNvPr id="1235" name="Grupo 1234">
                <a:extLst>
                  <a:ext uri="{FF2B5EF4-FFF2-40B4-BE49-F238E27FC236}">
                    <a16:creationId xmlns:a16="http://schemas.microsoft.com/office/drawing/2014/main" id="{3642ED26-A3CF-7E1A-5D88-8A482B704176}"/>
                  </a:ext>
                </a:extLst>
              </p:cNvPr>
              <p:cNvGrpSpPr/>
              <p:nvPr/>
            </p:nvGrpSpPr>
            <p:grpSpPr>
              <a:xfrm>
                <a:off x="121288" y="162555"/>
                <a:ext cx="2132978" cy="2161151"/>
                <a:chOff x="858563" y="2621791"/>
                <a:chExt cx="2132978" cy="2161151"/>
              </a:xfrm>
              <a:solidFill>
                <a:srgbClr val="FFA400"/>
              </a:solidFill>
            </p:grpSpPr>
            <p:grpSp>
              <p:nvGrpSpPr>
                <p:cNvPr id="1517" name="Grupo 1516">
                  <a:extLst>
                    <a:ext uri="{FF2B5EF4-FFF2-40B4-BE49-F238E27FC236}">
                      <a16:creationId xmlns:a16="http://schemas.microsoft.com/office/drawing/2014/main" id="{187512BA-8C28-4BE4-9163-CE11856D9AB0}"/>
                    </a:ext>
                  </a:extLst>
                </p:cNvPr>
                <p:cNvGrpSpPr/>
                <p:nvPr/>
              </p:nvGrpSpPr>
              <p:grpSpPr>
                <a:xfrm>
                  <a:off x="858563" y="2858742"/>
                  <a:ext cx="2132978" cy="28596"/>
                  <a:chOff x="852356" y="2083273"/>
                  <a:chExt cx="2132978" cy="28596"/>
                </a:xfrm>
                <a:grpFill/>
              </p:grpSpPr>
              <p:sp>
                <p:nvSpPr>
                  <p:cNvPr id="1608" name="Elipse 1607">
                    <a:extLst>
                      <a:ext uri="{FF2B5EF4-FFF2-40B4-BE49-F238E27FC236}">
                        <a16:creationId xmlns:a16="http://schemas.microsoft.com/office/drawing/2014/main" id="{CFDE2509-FCFE-5ED7-5A4B-560CC5925A54}"/>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609" name="Elipse 1608">
                    <a:extLst>
                      <a:ext uri="{FF2B5EF4-FFF2-40B4-BE49-F238E27FC236}">
                        <a16:creationId xmlns:a16="http://schemas.microsoft.com/office/drawing/2014/main" id="{557586EE-4D55-2DA4-1A55-9F2099D8AFCF}"/>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610" name="Elipse 1609">
                    <a:extLst>
                      <a:ext uri="{FF2B5EF4-FFF2-40B4-BE49-F238E27FC236}">
                        <a16:creationId xmlns:a16="http://schemas.microsoft.com/office/drawing/2014/main" id="{64CA0A0D-FF44-F397-9AA2-807243847136}"/>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611" name="Elipse 1610">
                    <a:extLst>
                      <a:ext uri="{FF2B5EF4-FFF2-40B4-BE49-F238E27FC236}">
                        <a16:creationId xmlns:a16="http://schemas.microsoft.com/office/drawing/2014/main" id="{2150DC72-BAEE-8F4F-9181-BCB1B540BDDE}"/>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612" name="Elipse 1611">
                    <a:extLst>
                      <a:ext uri="{FF2B5EF4-FFF2-40B4-BE49-F238E27FC236}">
                        <a16:creationId xmlns:a16="http://schemas.microsoft.com/office/drawing/2014/main" id="{87B67191-61B9-E895-094E-389154D81901}"/>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613" name="Elipse 1612">
                    <a:extLst>
                      <a:ext uri="{FF2B5EF4-FFF2-40B4-BE49-F238E27FC236}">
                        <a16:creationId xmlns:a16="http://schemas.microsoft.com/office/drawing/2014/main" id="{B60C6C77-7751-2B2E-E956-E07905DB20AD}"/>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614" name="Elipse 1613">
                    <a:extLst>
                      <a:ext uri="{FF2B5EF4-FFF2-40B4-BE49-F238E27FC236}">
                        <a16:creationId xmlns:a16="http://schemas.microsoft.com/office/drawing/2014/main" id="{C8F7A984-0442-2D12-CD38-F7B517CA4829}"/>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615" name="Elipse 1614">
                    <a:extLst>
                      <a:ext uri="{FF2B5EF4-FFF2-40B4-BE49-F238E27FC236}">
                        <a16:creationId xmlns:a16="http://schemas.microsoft.com/office/drawing/2014/main" id="{B5B1A69B-D961-A2DB-E877-1090E5E9FD3F}"/>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616" name="Elipse 1615">
                    <a:extLst>
                      <a:ext uri="{FF2B5EF4-FFF2-40B4-BE49-F238E27FC236}">
                        <a16:creationId xmlns:a16="http://schemas.microsoft.com/office/drawing/2014/main" id="{79F6364F-A0E8-ABDA-E967-6820E4EF3708}"/>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518" name="Grupo 1517">
                  <a:extLst>
                    <a:ext uri="{FF2B5EF4-FFF2-40B4-BE49-F238E27FC236}">
                      <a16:creationId xmlns:a16="http://schemas.microsoft.com/office/drawing/2014/main" id="{2B5D0602-96B4-0F54-6FD0-94AB607024D4}"/>
                    </a:ext>
                  </a:extLst>
                </p:cNvPr>
                <p:cNvGrpSpPr/>
                <p:nvPr/>
              </p:nvGrpSpPr>
              <p:grpSpPr>
                <a:xfrm>
                  <a:off x="858563" y="3095693"/>
                  <a:ext cx="2132978" cy="28596"/>
                  <a:chOff x="852356" y="2083273"/>
                  <a:chExt cx="2132978" cy="28596"/>
                </a:xfrm>
                <a:grpFill/>
              </p:grpSpPr>
              <p:sp>
                <p:nvSpPr>
                  <p:cNvPr id="1599" name="Elipse 1598">
                    <a:extLst>
                      <a:ext uri="{FF2B5EF4-FFF2-40B4-BE49-F238E27FC236}">
                        <a16:creationId xmlns:a16="http://schemas.microsoft.com/office/drawing/2014/main" id="{CDED953A-3056-5FEF-8595-428E50DE230C}"/>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600" name="Elipse 1599">
                    <a:extLst>
                      <a:ext uri="{FF2B5EF4-FFF2-40B4-BE49-F238E27FC236}">
                        <a16:creationId xmlns:a16="http://schemas.microsoft.com/office/drawing/2014/main" id="{0A7F33C8-FEC4-3145-E43F-3A7B855C2ECD}"/>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601" name="Elipse 1600">
                    <a:extLst>
                      <a:ext uri="{FF2B5EF4-FFF2-40B4-BE49-F238E27FC236}">
                        <a16:creationId xmlns:a16="http://schemas.microsoft.com/office/drawing/2014/main" id="{71AB67A2-ED5D-7777-352E-0417D677A338}"/>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602" name="Elipse 1601">
                    <a:extLst>
                      <a:ext uri="{FF2B5EF4-FFF2-40B4-BE49-F238E27FC236}">
                        <a16:creationId xmlns:a16="http://schemas.microsoft.com/office/drawing/2014/main" id="{23E87DAB-DA22-9F35-3A59-D3498637BE55}"/>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603" name="Elipse 1602">
                    <a:extLst>
                      <a:ext uri="{FF2B5EF4-FFF2-40B4-BE49-F238E27FC236}">
                        <a16:creationId xmlns:a16="http://schemas.microsoft.com/office/drawing/2014/main" id="{B42F6CCF-8C7A-7983-6E7C-58A01939F005}"/>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604" name="Elipse 1603">
                    <a:extLst>
                      <a:ext uri="{FF2B5EF4-FFF2-40B4-BE49-F238E27FC236}">
                        <a16:creationId xmlns:a16="http://schemas.microsoft.com/office/drawing/2014/main" id="{86688772-E08D-76E3-0013-AA58083524E6}"/>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605" name="Elipse 1604">
                    <a:extLst>
                      <a:ext uri="{FF2B5EF4-FFF2-40B4-BE49-F238E27FC236}">
                        <a16:creationId xmlns:a16="http://schemas.microsoft.com/office/drawing/2014/main" id="{1CFEF484-648A-39BC-28DE-C3D0AAC5A193}"/>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606" name="Elipse 1605">
                    <a:extLst>
                      <a:ext uri="{FF2B5EF4-FFF2-40B4-BE49-F238E27FC236}">
                        <a16:creationId xmlns:a16="http://schemas.microsoft.com/office/drawing/2014/main" id="{D450ADE9-6982-0825-4800-44E0E387D234}"/>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607" name="Elipse 1606">
                    <a:extLst>
                      <a:ext uri="{FF2B5EF4-FFF2-40B4-BE49-F238E27FC236}">
                        <a16:creationId xmlns:a16="http://schemas.microsoft.com/office/drawing/2014/main" id="{CBA5DEC4-ABAB-B826-BE7F-66F1C432624F}"/>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519" name="Grupo 1518">
                  <a:extLst>
                    <a:ext uri="{FF2B5EF4-FFF2-40B4-BE49-F238E27FC236}">
                      <a16:creationId xmlns:a16="http://schemas.microsoft.com/office/drawing/2014/main" id="{58B6D12D-29F8-5799-56D2-756F51EEFA49}"/>
                    </a:ext>
                  </a:extLst>
                </p:cNvPr>
                <p:cNvGrpSpPr/>
                <p:nvPr/>
              </p:nvGrpSpPr>
              <p:grpSpPr>
                <a:xfrm>
                  <a:off x="858563" y="3332644"/>
                  <a:ext cx="2132978" cy="28596"/>
                  <a:chOff x="852356" y="2083273"/>
                  <a:chExt cx="2132978" cy="28596"/>
                </a:xfrm>
                <a:grpFill/>
              </p:grpSpPr>
              <p:sp>
                <p:nvSpPr>
                  <p:cNvPr id="1590" name="Elipse 1589">
                    <a:extLst>
                      <a:ext uri="{FF2B5EF4-FFF2-40B4-BE49-F238E27FC236}">
                        <a16:creationId xmlns:a16="http://schemas.microsoft.com/office/drawing/2014/main" id="{029CB5A1-5ADE-D218-0D57-96DC6550A492}"/>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91" name="Elipse 1590">
                    <a:extLst>
                      <a:ext uri="{FF2B5EF4-FFF2-40B4-BE49-F238E27FC236}">
                        <a16:creationId xmlns:a16="http://schemas.microsoft.com/office/drawing/2014/main" id="{3A9BDC59-B280-8EC8-D365-B83DFA484814}"/>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92" name="Elipse 1591">
                    <a:extLst>
                      <a:ext uri="{FF2B5EF4-FFF2-40B4-BE49-F238E27FC236}">
                        <a16:creationId xmlns:a16="http://schemas.microsoft.com/office/drawing/2014/main" id="{C1B6B088-4FAF-F8C2-1251-46F21DDE2C76}"/>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93" name="Elipse 1592">
                    <a:extLst>
                      <a:ext uri="{FF2B5EF4-FFF2-40B4-BE49-F238E27FC236}">
                        <a16:creationId xmlns:a16="http://schemas.microsoft.com/office/drawing/2014/main" id="{8AF1A94B-AAA7-BD88-AE36-2CC9ED9DFF57}"/>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94" name="Elipse 1593">
                    <a:extLst>
                      <a:ext uri="{FF2B5EF4-FFF2-40B4-BE49-F238E27FC236}">
                        <a16:creationId xmlns:a16="http://schemas.microsoft.com/office/drawing/2014/main" id="{601ED6A2-A3B1-CD48-3BB9-4087175981BD}"/>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95" name="Elipse 1594">
                    <a:extLst>
                      <a:ext uri="{FF2B5EF4-FFF2-40B4-BE49-F238E27FC236}">
                        <a16:creationId xmlns:a16="http://schemas.microsoft.com/office/drawing/2014/main" id="{B76D0E62-7E3B-DA24-C8A8-71B28221AC13}"/>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96" name="Elipse 1595">
                    <a:extLst>
                      <a:ext uri="{FF2B5EF4-FFF2-40B4-BE49-F238E27FC236}">
                        <a16:creationId xmlns:a16="http://schemas.microsoft.com/office/drawing/2014/main" id="{A6886BEA-4208-2EE6-75AA-0B174C0ADDAB}"/>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97" name="Elipse 1596">
                    <a:extLst>
                      <a:ext uri="{FF2B5EF4-FFF2-40B4-BE49-F238E27FC236}">
                        <a16:creationId xmlns:a16="http://schemas.microsoft.com/office/drawing/2014/main" id="{AE3AFEF4-1C00-5C6B-9193-BB795876526F}"/>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98" name="Elipse 1597">
                    <a:extLst>
                      <a:ext uri="{FF2B5EF4-FFF2-40B4-BE49-F238E27FC236}">
                        <a16:creationId xmlns:a16="http://schemas.microsoft.com/office/drawing/2014/main" id="{E7B22DD5-614E-EB8F-CB81-5875CC040DB4}"/>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520" name="Grupo 1519">
                  <a:extLst>
                    <a:ext uri="{FF2B5EF4-FFF2-40B4-BE49-F238E27FC236}">
                      <a16:creationId xmlns:a16="http://schemas.microsoft.com/office/drawing/2014/main" id="{C54360A9-EE5F-BCE6-D9FC-9942ED3EDC89}"/>
                    </a:ext>
                  </a:extLst>
                </p:cNvPr>
                <p:cNvGrpSpPr/>
                <p:nvPr/>
              </p:nvGrpSpPr>
              <p:grpSpPr>
                <a:xfrm>
                  <a:off x="858563" y="3569595"/>
                  <a:ext cx="2132978" cy="28596"/>
                  <a:chOff x="852356" y="2083273"/>
                  <a:chExt cx="2132978" cy="28596"/>
                </a:xfrm>
                <a:grpFill/>
              </p:grpSpPr>
              <p:sp>
                <p:nvSpPr>
                  <p:cNvPr id="1581" name="Elipse 1580">
                    <a:extLst>
                      <a:ext uri="{FF2B5EF4-FFF2-40B4-BE49-F238E27FC236}">
                        <a16:creationId xmlns:a16="http://schemas.microsoft.com/office/drawing/2014/main" id="{B528EE45-EAF6-574A-638F-30395B76F6CB}"/>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82" name="Elipse 1581">
                    <a:extLst>
                      <a:ext uri="{FF2B5EF4-FFF2-40B4-BE49-F238E27FC236}">
                        <a16:creationId xmlns:a16="http://schemas.microsoft.com/office/drawing/2014/main" id="{0D9C1CA9-146F-766E-6918-DFE2B8B2849E}"/>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83" name="Elipse 1582">
                    <a:extLst>
                      <a:ext uri="{FF2B5EF4-FFF2-40B4-BE49-F238E27FC236}">
                        <a16:creationId xmlns:a16="http://schemas.microsoft.com/office/drawing/2014/main" id="{A2A7DCB1-E0A9-72A9-7CDD-A7EE7E25EF1B}"/>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84" name="Elipse 1583">
                    <a:extLst>
                      <a:ext uri="{FF2B5EF4-FFF2-40B4-BE49-F238E27FC236}">
                        <a16:creationId xmlns:a16="http://schemas.microsoft.com/office/drawing/2014/main" id="{95677815-BC3E-CB28-DFC6-3C8E8761A661}"/>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85" name="Elipse 1584">
                    <a:extLst>
                      <a:ext uri="{FF2B5EF4-FFF2-40B4-BE49-F238E27FC236}">
                        <a16:creationId xmlns:a16="http://schemas.microsoft.com/office/drawing/2014/main" id="{2F2627B1-1737-BCFE-4C74-2B5158B8108D}"/>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86" name="Elipse 1585">
                    <a:extLst>
                      <a:ext uri="{FF2B5EF4-FFF2-40B4-BE49-F238E27FC236}">
                        <a16:creationId xmlns:a16="http://schemas.microsoft.com/office/drawing/2014/main" id="{B01623BF-B766-82B6-5709-7449CB509135}"/>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87" name="Elipse 1586">
                    <a:extLst>
                      <a:ext uri="{FF2B5EF4-FFF2-40B4-BE49-F238E27FC236}">
                        <a16:creationId xmlns:a16="http://schemas.microsoft.com/office/drawing/2014/main" id="{19B946A8-4DD3-BAB9-6193-3B8906E62517}"/>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88" name="Elipse 1587">
                    <a:extLst>
                      <a:ext uri="{FF2B5EF4-FFF2-40B4-BE49-F238E27FC236}">
                        <a16:creationId xmlns:a16="http://schemas.microsoft.com/office/drawing/2014/main" id="{065BE38B-1ABC-F264-9802-80B9BD9F5F7B}"/>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89" name="Elipse 1588">
                    <a:extLst>
                      <a:ext uri="{FF2B5EF4-FFF2-40B4-BE49-F238E27FC236}">
                        <a16:creationId xmlns:a16="http://schemas.microsoft.com/office/drawing/2014/main" id="{4067878A-DC17-5528-BF92-FCE5BB528027}"/>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521" name="Grupo 1520">
                  <a:extLst>
                    <a:ext uri="{FF2B5EF4-FFF2-40B4-BE49-F238E27FC236}">
                      <a16:creationId xmlns:a16="http://schemas.microsoft.com/office/drawing/2014/main" id="{8C35A0A0-865F-F0AE-F011-2A1307210413}"/>
                    </a:ext>
                  </a:extLst>
                </p:cNvPr>
                <p:cNvGrpSpPr/>
                <p:nvPr/>
              </p:nvGrpSpPr>
              <p:grpSpPr>
                <a:xfrm>
                  <a:off x="858563" y="3806546"/>
                  <a:ext cx="2132978" cy="28596"/>
                  <a:chOff x="852356" y="2083273"/>
                  <a:chExt cx="2132978" cy="28596"/>
                </a:xfrm>
                <a:grpFill/>
              </p:grpSpPr>
              <p:sp>
                <p:nvSpPr>
                  <p:cNvPr id="1572" name="Elipse 1571">
                    <a:extLst>
                      <a:ext uri="{FF2B5EF4-FFF2-40B4-BE49-F238E27FC236}">
                        <a16:creationId xmlns:a16="http://schemas.microsoft.com/office/drawing/2014/main" id="{E8EE8C5E-7856-AC39-AF68-B97BE3D6D5D5}"/>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73" name="Elipse 1572">
                    <a:extLst>
                      <a:ext uri="{FF2B5EF4-FFF2-40B4-BE49-F238E27FC236}">
                        <a16:creationId xmlns:a16="http://schemas.microsoft.com/office/drawing/2014/main" id="{07999921-91A1-C275-F8EC-AC1DD4689BB8}"/>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74" name="Elipse 1573">
                    <a:extLst>
                      <a:ext uri="{FF2B5EF4-FFF2-40B4-BE49-F238E27FC236}">
                        <a16:creationId xmlns:a16="http://schemas.microsoft.com/office/drawing/2014/main" id="{4B801FDE-7026-C130-18A9-88E2CBFD4497}"/>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75" name="Elipse 1574">
                    <a:extLst>
                      <a:ext uri="{FF2B5EF4-FFF2-40B4-BE49-F238E27FC236}">
                        <a16:creationId xmlns:a16="http://schemas.microsoft.com/office/drawing/2014/main" id="{0F4B224A-2F4C-0177-BAD7-F373E00CEA2C}"/>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76" name="Elipse 1575">
                    <a:extLst>
                      <a:ext uri="{FF2B5EF4-FFF2-40B4-BE49-F238E27FC236}">
                        <a16:creationId xmlns:a16="http://schemas.microsoft.com/office/drawing/2014/main" id="{CA92A447-8570-4A42-32E9-59CE81A33CB2}"/>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77" name="Elipse 1576">
                    <a:extLst>
                      <a:ext uri="{FF2B5EF4-FFF2-40B4-BE49-F238E27FC236}">
                        <a16:creationId xmlns:a16="http://schemas.microsoft.com/office/drawing/2014/main" id="{9ECFB50D-D10B-6BBE-61D8-06D63F2F5689}"/>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78" name="Elipse 1577">
                    <a:extLst>
                      <a:ext uri="{FF2B5EF4-FFF2-40B4-BE49-F238E27FC236}">
                        <a16:creationId xmlns:a16="http://schemas.microsoft.com/office/drawing/2014/main" id="{1BCF31F2-5E83-60B9-644A-362A01D4DBF6}"/>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79" name="Elipse 1578">
                    <a:extLst>
                      <a:ext uri="{FF2B5EF4-FFF2-40B4-BE49-F238E27FC236}">
                        <a16:creationId xmlns:a16="http://schemas.microsoft.com/office/drawing/2014/main" id="{73FFE7EC-F771-B808-7086-7F04AFCE1987}"/>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80" name="Elipse 1579">
                    <a:extLst>
                      <a:ext uri="{FF2B5EF4-FFF2-40B4-BE49-F238E27FC236}">
                        <a16:creationId xmlns:a16="http://schemas.microsoft.com/office/drawing/2014/main" id="{FD0E4187-79CB-0E05-4EF7-50DCE59C8705}"/>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522" name="Grupo 1521">
                  <a:extLst>
                    <a:ext uri="{FF2B5EF4-FFF2-40B4-BE49-F238E27FC236}">
                      <a16:creationId xmlns:a16="http://schemas.microsoft.com/office/drawing/2014/main" id="{7AD7A228-D437-0862-27B9-032C1C424029}"/>
                    </a:ext>
                  </a:extLst>
                </p:cNvPr>
                <p:cNvGrpSpPr/>
                <p:nvPr/>
              </p:nvGrpSpPr>
              <p:grpSpPr>
                <a:xfrm>
                  <a:off x="858563" y="4043497"/>
                  <a:ext cx="2132978" cy="28596"/>
                  <a:chOff x="852356" y="2083273"/>
                  <a:chExt cx="2132978" cy="28596"/>
                </a:xfrm>
                <a:grpFill/>
              </p:grpSpPr>
              <p:sp>
                <p:nvSpPr>
                  <p:cNvPr id="1563" name="Elipse 1562">
                    <a:extLst>
                      <a:ext uri="{FF2B5EF4-FFF2-40B4-BE49-F238E27FC236}">
                        <a16:creationId xmlns:a16="http://schemas.microsoft.com/office/drawing/2014/main" id="{4EE1A167-35D7-C35A-2C65-F265CA4B166D}"/>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64" name="Elipse 1563">
                    <a:extLst>
                      <a:ext uri="{FF2B5EF4-FFF2-40B4-BE49-F238E27FC236}">
                        <a16:creationId xmlns:a16="http://schemas.microsoft.com/office/drawing/2014/main" id="{4C8C1728-56B5-C47E-3275-CB4D70A3AD8D}"/>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65" name="Elipse 1564">
                    <a:extLst>
                      <a:ext uri="{FF2B5EF4-FFF2-40B4-BE49-F238E27FC236}">
                        <a16:creationId xmlns:a16="http://schemas.microsoft.com/office/drawing/2014/main" id="{5FE28156-D53B-9CD4-08B8-6C6724E7ACAE}"/>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66" name="Elipse 1565">
                    <a:extLst>
                      <a:ext uri="{FF2B5EF4-FFF2-40B4-BE49-F238E27FC236}">
                        <a16:creationId xmlns:a16="http://schemas.microsoft.com/office/drawing/2014/main" id="{EA07BB39-3C22-4A67-87A0-86530755CD05}"/>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67" name="Elipse 1566">
                    <a:extLst>
                      <a:ext uri="{FF2B5EF4-FFF2-40B4-BE49-F238E27FC236}">
                        <a16:creationId xmlns:a16="http://schemas.microsoft.com/office/drawing/2014/main" id="{BD67D799-5F88-ED49-D4EA-67E35E1D8B66}"/>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68" name="Elipse 1567">
                    <a:extLst>
                      <a:ext uri="{FF2B5EF4-FFF2-40B4-BE49-F238E27FC236}">
                        <a16:creationId xmlns:a16="http://schemas.microsoft.com/office/drawing/2014/main" id="{4B51A787-607C-13D3-3408-7E34FE14BAAD}"/>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69" name="Elipse 1568">
                    <a:extLst>
                      <a:ext uri="{FF2B5EF4-FFF2-40B4-BE49-F238E27FC236}">
                        <a16:creationId xmlns:a16="http://schemas.microsoft.com/office/drawing/2014/main" id="{4CE0F39F-C509-D401-0DBD-7E48C271B255}"/>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70" name="Elipse 1569">
                    <a:extLst>
                      <a:ext uri="{FF2B5EF4-FFF2-40B4-BE49-F238E27FC236}">
                        <a16:creationId xmlns:a16="http://schemas.microsoft.com/office/drawing/2014/main" id="{323F0430-076A-B610-644C-30E0DF4CE431}"/>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71" name="Elipse 1570">
                    <a:extLst>
                      <a:ext uri="{FF2B5EF4-FFF2-40B4-BE49-F238E27FC236}">
                        <a16:creationId xmlns:a16="http://schemas.microsoft.com/office/drawing/2014/main" id="{6024BB5B-5953-53B7-4431-EBBFA8D3124D}"/>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523" name="Grupo 1522">
                  <a:extLst>
                    <a:ext uri="{FF2B5EF4-FFF2-40B4-BE49-F238E27FC236}">
                      <a16:creationId xmlns:a16="http://schemas.microsoft.com/office/drawing/2014/main" id="{4418F8E9-0311-19B8-1587-F5228F20F48C}"/>
                    </a:ext>
                  </a:extLst>
                </p:cNvPr>
                <p:cNvGrpSpPr/>
                <p:nvPr/>
              </p:nvGrpSpPr>
              <p:grpSpPr>
                <a:xfrm>
                  <a:off x="858563" y="4280448"/>
                  <a:ext cx="2132978" cy="28596"/>
                  <a:chOff x="852356" y="2083273"/>
                  <a:chExt cx="2132978" cy="28596"/>
                </a:xfrm>
                <a:grpFill/>
              </p:grpSpPr>
              <p:sp>
                <p:nvSpPr>
                  <p:cNvPr id="1554" name="Elipse 1553">
                    <a:extLst>
                      <a:ext uri="{FF2B5EF4-FFF2-40B4-BE49-F238E27FC236}">
                        <a16:creationId xmlns:a16="http://schemas.microsoft.com/office/drawing/2014/main" id="{990B92C3-70D5-95C6-28E2-607591D0C07A}"/>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55" name="Elipse 1554">
                    <a:extLst>
                      <a:ext uri="{FF2B5EF4-FFF2-40B4-BE49-F238E27FC236}">
                        <a16:creationId xmlns:a16="http://schemas.microsoft.com/office/drawing/2014/main" id="{C5971C3B-A2A9-1B87-33A8-C0DD4B39043A}"/>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56" name="Elipse 1555">
                    <a:extLst>
                      <a:ext uri="{FF2B5EF4-FFF2-40B4-BE49-F238E27FC236}">
                        <a16:creationId xmlns:a16="http://schemas.microsoft.com/office/drawing/2014/main" id="{0B223A9A-70FB-19B8-9BFB-CAE3B9BF2582}"/>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57" name="Elipse 1556">
                    <a:extLst>
                      <a:ext uri="{FF2B5EF4-FFF2-40B4-BE49-F238E27FC236}">
                        <a16:creationId xmlns:a16="http://schemas.microsoft.com/office/drawing/2014/main" id="{CC46A6FE-85C6-AEE4-C9BC-DA7C9D584AF0}"/>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58" name="Elipse 1557">
                    <a:extLst>
                      <a:ext uri="{FF2B5EF4-FFF2-40B4-BE49-F238E27FC236}">
                        <a16:creationId xmlns:a16="http://schemas.microsoft.com/office/drawing/2014/main" id="{3688F929-9413-BD01-75B1-3A3C0DFCFC64}"/>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59" name="Elipse 1558">
                    <a:extLst>
                      <a:ext uri="{FF2B5EF4-FFF2-40B4-BE49-F238E27FC236}">
                        <a16:creationId xmlns:a16="http://schemas.microsoft.com/office/drawing/2014/main" id="{446297C4-0039-FEFF-9D85-5742E66535A4}"/>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60" name="Elipse 1559">
                    <a:extLst>
                      <a:ext uri="{FF2B5EF4-FFF2-40B4-BE49-F238E27FC236}">
                        <a16:creationId xmlns:a16="http://schemas.microsoft.com/office/drawing/2014/main" id="{D794A01C-E3B1-C24C-988B-756B5722ABF8}"/>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61" name="Elipse 1560">
                    <a:extLst>
                      <a:ext uri="{FF2B5EF4-FFF2-40B4-BE49-F238E27FC236}">
                        <a16:creationId xmlns:a16="http://schemas.microsoft.com/office/drawing/2014/main" id="{2245A07B-1D8D-28E0-91C1-73F6A848FF69}"/>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62" name="Elipse 1561">
                    <a:extLst>
                      <a:ext uri="{FF2B5EF4-FFF2-40B4-BE49-F238E27FC236}">
                        <a16:creationId xmlns:a16="http://schemas.microsoft.com/office/drawing/2014/main" id="{9AB5E556-18A4-9E66-6DF4-37965BD4CE2D}"/>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524" name="Grupo 1523">
                  <a:extLst>
                    <a:ext uri="{FF2B5EF4-FFF2-40B4-BE49-F238E27FC236}">
                      <a16:creationId xmlns:a16="http://schemas.microsoft.com/office/drawing/2014/main" id="{2D850B43-ED42-B3A2-8A50-B52E62CA13C9}"/>
                    </a:ext>
                  </a:extLst>
                </p:cNvPr>
                <p:cNvGrpSpPr/>
                <p:nvPr/>
              </p:nvGrpSpPr>
              <p:grpSpPr>
                <a:xfrm>
                  <a:off x="858563" y="4517399"/>
                  <a:ext cx="2132978" cy="28596"/>
                  <a:chOff x="852356" y="2083273"/>
                  <a:chExt cx="2132978" cy="28596"/>
                </a:xfrm>
                <a:grpFill/>
              </p:grpSpPr>
              <p:sp>
                <p:nvSpPr>
                  <p:cNvPr id="1545" name="Elipse 1544">
                    <a:extLst>
                      <a:ext uri="{FF2B5EF4-FFF2-40B4-BE49-F238E27FC236}">
                        <a16:creationId xmlns:a16="http://schemas.microsoft.com/office/drawing/2014/main" id="{20EBA463-E760-93B3-F8E3-540D5FB5E9A4}"/>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46" name="Elipse 1545">
                    <a:extLst>
                      <a:ext uri="{FF2B5EF4-FFF2-40B4-BE49-F238E27FC236}">
                        <a16:creationId xmlns:a16="http://schemas.microsoft.com/office/drawing/2014/main" id="{94BA2EC1-DDA3-61DE-03A0-3BBB4DCA9A4C}"/>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47" name="Elipse 1546">
                    <a:extLst>
                      <a:ext uri="{FF2B5EF4-FFF2-40B4-BE49-F238E27FC236}">
                        <a16:creationId xmlns:a16="http://schemas.microsoft.com/office/drawing/2014/main" id="{56F2F2C3-CA91-7AED-D76B-CC51106E0632}"/>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48" name="Elipse 1547">
                    <a:extLst>
                      <a:ext uri="{FF2B5EF4-FFF2-40B4-BE49-F238E27FC236}">
                        <a16:creationId xmlns:a16="http://schemas.microsoft.com/office/drawing/2014/main" id="{14B30D5B-7E5D-E99A-25D6-F8E8F2E11596}"/>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49" name="Elipse 1548">
                    <a:extLst>
                      <a:ext uri="{FF2B5EF4-FFF2-40B4-BE49-F238E27FC236}">
                        <a16:creationId xmlns:a16="http://schemas.microsoft.com/office/drawing/2014/main" id="{0A5F28C7-0918-8CDE-E81E-A2B5E4AD2F2D}"/>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50" name="Elipse 1549">
                    <a:extLst>
                      <a:ext uri="{FF2B5EF4-FFF2-40B4-BE49-F238E27FC236}">
                        <a16:creationId xmlns:a16="http://schemas.microsoft.com/office/drawing/2014/main" id="{9A774D40-34C5-7C87-40D6-11F7564A17ED}"/>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51" name="Elipse 1550">
                    <a:extLst>
                      <a:ext uri="{FF2B5EF4-FFF2-40B4-BE49-F238E27FC236}">
                        <a16:creationId xmlns:a16="http://schemas.microsoft.com/office/drawing/2014/main" id="{90255C5D-7C58-4C2A-B203-155E231A5D9F}"/>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52" name="Elipse 1551">
                    <a:extLst>
                      <a:ext uri="{FF2B5EF4-FFF2-40B4-BE49-F238E27FC236}">
                        <a16:creationId xmlns:a16="http://schemas.microsoft.com/office/drawing/2014/main" id="{6829A80A-0908-42FA-F2D0-AA8CDDA3C12C}"/>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53" name="Elipse 1552">
                    <a:extLst>
                      <a:ext uri="{FF2B5EF4-FFF2-40B4-BE49-F238E27FC236}">
                        <a16:creationId xmlns:a16="http://schemas.microsoft.com/office/drawing/2014/main" id="{E700011A-7F2D-CED5-0DB5-66A3E351B9F8}"/>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525" name="Grupo 1524">
                  <a:extLst>
                    <a:ext uri="{FF2B5EF4-FFF2-40B4-BE49-F238E27FC236}">
                      <a16:creationId xmlns:a16="http://schemas.microsoft.com/office/drawing/2014/main" id="{FF7A2FDD-2F4D-7333-907A-EAF0C26F5FF4}"/>
                    </a:ext>
                  </a:extLst>
                </p:cNvPr>
                <p:cNvGrpSpPr/>
                <p:nvPr/>
              </p:nvGrpSpPr>
              <p:grpSpPr>
                <a:xfrm>
                  <a:off x="858563" y="4754346"/>
                  <a:ext cx="2132978" cy="28596"/>
                  <a:chOff x="852356" y="2083273"/>
                  <a:chExt cx="2132978" cy="28596"/>
                </a:xfrm>
                <a:grpFill/>
              </p:grpSpPr>
              <p:sp>
                <p:nvSpPr>
                  <p:cNvPr id="1536" name="Elipse 1535">
                    <a:extLst>
                      <a:ext uri="{FF2B5EF4-FFF2-40B4-BE49-F238E27FC236}">
                        <a16:creationId xmlns:a16="http://schemas.microsoft.com/office/drawing/2014/main" id="{9313BA25-D4C4-47FF-0996-4F5FA6EA6D9B}"/>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37" name="Elipse 1536">
                    <a:extLst>
                      <a:ext uri="{FF2B5EF4-FFF2-40B4-BE49-F238E27FC236}">
                        <a16:creationId xmlns:a16="http://schemas.microsoft.com/office/drawing/2014/main" id="{B229540A-5D8A-82DE-803C-3558FB54F525}"/>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38" name="Elipse 1537">
                    <a:extLst>
                      <a:ext uri="{FF2B5EF4-FFF2-40B4-BE49-F238E27FC236}">
                        <a16:creationId xmlns:a16="http://schemas.microsoft.com/office/drawing/2014/main" id="{787AE14E-1CA9-95CD-17B9-684D46559509}"/>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39" name="Elipse 1538">
                    <a:extLst>
                      <a:ext uri="{FF2B5EF4-FFF2-40B4-BE49-F238E27FC236}">
                        <a16:creationId xmlns:a16="http://schemas.microsoft.com/office/drawing/2014/main" id="{FBFFC93F-E114-03AB-A472-CC16A8A3E0E9}"/>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40" name="Elipse 1539">
                    <a:extLst>
                      <a:ext uri="{FF2B5EF4-FFF2-40B4-BE49-F238E27FC236}">
                        <a16:creationId xmlns:a16="http://schemas.microsoft.com/office/drawing/2014/main" id="{27625350-4C39-DF24-F4AE-5BC5EF0D7B01}"/>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41" name="Elipse 1540">
                    <a:extLst>
                      <a:ext uri="{FF2B5EF4-FFF2-40B4-BE49-F238E27FC236}">
                        <a16:creationId xmlns:a16="http://schemas.microsoft.com/office/drawing/2014/main" id="{49B6727D-1CF9-2F5C-8D35-EDE34CA3B6C0}"/>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42" name="Elipse 1541">
                    <a:extLst>
                      <a:ext uri="{FF2B5EF4-FFF2-40B4-BE49-F238E27FC236}">
                        <a16:creationId xmlns:a16="http://schemas.microsoft.com/office/drawing/2014/main" id="{16FF4548-38EA-CEA2-6CE3-E65C7CCA90FB}"/>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43" name="Elipse 1542">
                    <a:extLst>
                      <a:ext uri="{FF2B5EF4-FFF2-40B4-BE49-F238E27FC236}">
                        <a16:creationId xmlns:a16="http://schemas.microsoft.com/office/drawing/2014/main" id="{C424C864-8A6E-FABC-CE42-6BB58B4EBD44}"/>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44" name="Elipse 1543">
                    <a:extLst>
                      <a:ext uri="{FF2B5EF4-FFF2-40B4-BE49-F238E27FC236}">
                        <a16:creationId xmlns:a16="http://schemas.microsoft.com/office/drawing/2014/main" id="{003CE97D-055B-1DA8-E66E-F835F8649667}"/>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526" name="Grupo 1525">
                  <a:extLst>
                    <a:ext uri="{FF2B5EF4-FFF2-40B4-BE49-F238E27FC236}">
                      <a16:creationId xmlns:a16="http://schemas.microsoft.com/office/drawing/2014/main" id="{8C50ECFD-A0A9-F1A3-691F-2545DC35E8F0}"/>
                    </a:ext>
                  </a:extLst>
                </p:cNvPr>
                <p:cNvGrpSpPr/>
                <p:nvPr/>
              </p:nvGrpSpPr>
              <p:grpSpPr>
                <a:xfrm>
                  <a:off x="858563" y="2621791"/>
                  <a:ext cx="2132978" cy="28596"/>
                  <a:chOff x="852356" y="2083273"/>
                  <a:chExt cx="2132978" cy="28596"/>
                </a:xfrm>
                <a:grpFill/>
              </p:grpSpPr>
              <p:sp>
                <p:nvSpPr>
                  <p:cNvPr id="1527" name="Elipse 1526">
                    <a:extLst>
                      <a:ext uri="{FF2B5EF4-FFF2-40B4-BE49-F238E27FC236}">
                        <a16:creationId xmlns:a16="http://schemas.microsoft.com/office/drawing/2014/main" id="{F6A0C2D1-59EC-13B6-23A2-71261F945FD0}"/>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28" name="Elipse 1527">
                    <a:extLst>
                      <a:ext uri="{FF2B5EF4-FFF2-40B4-BE49-F238E27FC236}">
                        <a16:creationId xmlns:a16="http://schemas.microsoft.com/office/drawing/2014/main" id="{5E0F9B31-7C46-F627-2440-1FA0B395DED0}"/>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29" name="Elipse 1528">
                    <a:extLst>
                      <a:ext uri="{FF2B5EF4-FFF2-40B4-BE49-F238E27FC236}">
                        <a16:creationId xmlns:a16="http://schemas.microsoft.com/office/drawing/2014/main" id="{F1F5A4F4-F7CE-A10F-1EAF-B5D5F78EC70D}"/>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30" name="Elipse 1529">
                    <a:extLst>
                      <a:ext uri="{FF2B5EF4-FFF2-40B4-BE49-F238E27FC236}">
                        <a16:creationId xmlns:a16="http://schemas.microsoft.com/office/drawing/2014/main" id="{E6432F7E-E8F1-47B8-4640-01DD1E5373D1}"/>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31" name="Elipse 1530">
                    <a:extLst>
                      <a:ext uri="{FF2B5EF4-FFF2-40B4-BE49-F238E27FC236}">
                        <a16:creationId xmlns:a16="http://schemas.microsoft.com/office/drawing/2014/main" id="{A906610A-3549-88EC-D0B9-6AD224DDED50}"/>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32" name="Elipse 1531">
                    <a:extLst>
                      <a:ext uri="{FF2B5EF4-FFF2-40B4-BE49-F238E27FC236}">
                        <a16:creationId xmlns:a16="http://schemas.microsoft.com/office/drawing/2014/main" id="{A16E60D3-AB27-CF8D-26DD-17E28A5B16C9}"/>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33" name="Elipse 1532">
                    <a:extLst>
                      <a:ext uri="{FF2B5EF4-FFF2-40B4-BE49-F238E27FC236}">
                        <a16:creationId xmlns:a16="http://schemas.microsoft.com/office/drawing/2014/main" id="{B5DD18B0-F4DA-BB0E-E7C2-9FA24D9A2298}"/>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34" name="Elipse 1533">
                    <a:extLst>
                      <a:ext uri="{FF2B5EF4-FFF2-40B4-BE49-F238E27FC236}">
                        <a16:creationId xmlns:a16="http://schemas.microsoft.com/office/drawing/2014/main" id="{F177FCC0-247F-4715-BF9B-C96DE38BAFD6}"/>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35" name="Elipse 1534">
                    <a:extLst>
                      <a:ext uri="{FF2B5EF4-FFF2-40B4-BE49-F238E27FC236}">
                        <a16:creationId xmlns:a16="http://schemas.microsoft.com/office/drawing/2014/main" id="{8D119396-2D91-651A-3CFD-D94D58C627A3}"/>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grpSp>
            <p:nvGrpSpPr>
              <p:cNvPr id="1236" name="Grupo 1235">
                <a:extLst>
                  <a:ext uri="{FF2B5EF4-FFF2-40B4-BE49-F238E27FC236}">
                    <a16:creationId xmlns:a16="http://schemas.microsoft.com/office/drawing/2014/main" id="{FE3C0780-2E00-C8A3-1A98-6AEEA183816F}"/>
                  </a:ext>
                </a:extLst>
              </p:cNvPr>
              <p:cNvGrpSpPr/>
              <p:nvPr/>
            </p:nvGrpSpPr>
            <p:grpSpPr>
              <a:xfrm>
                <a:off x="2494309" y="159159"/>
                <a:ext cx="2132978" cy="2161151"/>
                <a:chOff x="858563" y="2621791"/>
                <a:chExt cx="2132978" cy="2161151"/>
              </a:xfrm>
              <a:solidFill>
                <a:srgbClr val="FFA400"/>
              </a:solidFill>
            </p:grpSpPr>
            <p:grpSp>
              <p:nvGrpSpPr>
                <p:cNvPr id="1418" name="Grupo 1417">
                  <a:extLst>
                    <a:ext uri="{FF2B5EF4-FFF2-40B4-BE49-F238E27FC236}">
                      <a16:creationId xmlns:a16="http://schemas.microsoft.com/office/drawing/2014/main" id="{63573145-1A36-F598-A335-8497F82F1267}"/>
                    </a:ext>
                  </a:extLst>
                </p:cNvPr>
                <p:cNvGrpSpPr/>
                <p:nvPr/>
              </p:nvGrpSpPr>
              <p:grpSpPr>
                <a:xfrm>
                  <a:off x="858563" y="2858742"/>
                  <a:ext cx="2132978" cy="28596"/>
                  <a:chOff x="852356" y="2083273"/>
                  <a:chExt cx="2132978" cy="28596"/>
                </a:xfrm>
                <a:grpFill/>
              </p:grpSpPr>
              <p:sp>
                <p:nvSpPr>
                  <p:cNvPr id="1508" name="Elipse 1507">
                    <a:extLst>
                      <a:ext uri="{FF2B5EF4-FFF2-40B4-BE49-F238E27FC236}">
                        <a16:creationId xmlns:a16="http://schemas.microsoft.com/office/drawing/2014/main" id="{1E068E4A-7CE1-8AA8-D394-2C8D820B4CFC}"/>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09" name="Elipse 1508">
                    <a:extLst>
                      <a:ext uri="{FF2B5EF4-FFF2-40B4-BE49-F238E27FC236}">
                        <a16:creationId xmlns:a16="http://schemas.microsoft.com/office/drawing/2014/main" id="{E9BC6FDA-5766-8F24-211A-CF735CA8BB05}"/>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10" name="Elipse 1509">
                    <a:extLst>
                      <a:ext uri="{FF2B5EF4-FFF2-40B4-BE49-F238E27FC236}">
                        <a16:creationId xmlns:a16="http://schemas.microsoft.com/office/drawing/2014/main" id="{3D6692BA-9F9B-B12E-72FF-00FBED050ED7}"/>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11" name="Elipse 1510">
                    <a:extLst>
                      <a:ext uri="{FF2B5EF4-FFF2-40B4-BE49-F238E27FC236}">
                        <a16:creationId xmlns:a16="http://schemas.microsoft.com/office/drawing/2014/main" id="{01CA0000-59C2-E624-F2CA-D06421180D04}"/>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12" name="Elipse 1511">
                    <a:extLst>
                      <a:ext uri="{FF2B5EF4-FFF2-40B4-BE49-F238E27FC236}">
                        <a16:creationId xmlns:a16="http://schemas.microsoft.com/office/drawing/2014/main" id="{3665EB8E-D537-DC9B-3F00-55FC5DCD26CB}"/>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13" name="Elipse 1512">
                    <a:extLst>
                      <a:ext uri="{FF2B5EF4-FFF2-40B4-BE49-F238E27FC236}">
                        <a16:creationId xmlns:a16="http://schemas.microsoft.com/office/drawing/2014/main" id="{45EE9BE5-3CE0-D1D3-5A47-A1EF8263A949}"/>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14" name="Elipse 1513">
                    <a:extLst>
                      <a:ext uri="{FF2B5EF4-FFF2-40B4-BE49-F238E27FC236}">
                        <a16:creationId xmlns:a16="http://schemas.microsoft.com/office/drawing/2014/main" id="{19FFD6BB-5640-CD6E-AE34-9353DEB4F544}"/>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15" name="Elipse 1514">
                    <a:extLst>
                      <a:ext uri="{FF2B5EF4-FFF2-40B4-BE49-F238E27FC236}">
                        <a16:creationId xmlns:a16="http://schemas.microsoft.com/office/drawing/2014/main" id="{F1E65891-7BA5-4DF8-69C3-BEFA5471B8DB}"/>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16" name="Elipse 1515">
                    <a:extLst>
                      <a:ext uri="{FF2B5EF4-FFF2-40B4-BE49-F238E27FC236}">
                        <a16:creationId xmlns:a16="http://schemas.microsoft.com/office/drawing/2014/main" id="{E675294C-66C8-D4F2-2034-51DCA1C22E2E}"/>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419" name="Grupo 1418">
                  <a:extLst>
                    <a:ext uri="{FF2B5EF4-FFF2-40B4-BE49-F238E27FC236}">
                      <a16:creationId xmlns:a16="http://schemas.microsoft.com/office/drawing/2014/main" id="{01828737-6E33-3553-64A4-CC02C741420C}"/>
                    </a:ext>
                  </a:extLst>
                </p:cNvPr>
                <p:cNvGrpSpPr/>
                <p:nvPr/>
              </p:nvGrpSpPr>
              <p:grpSpPr>
                <a:xfrm>
                  <a:off x="858563" y="3095693"/>
                  <a:ext cx="2132978" cy="28596"/>
                  <a:chOff x="852356" y="2083273"/>
                  <a:chExt cx="2132978" cy="28596"/>
                </a:xfrm>
                <a:grpFill/>
              </p:grpSpPr>
              <p:sp>
                <p:nvSpPr>
                  <p:cNvPr id="1499" name="Elipse 1498">
                    <a:extLst>
                      <a:ext uri="{FF2B5EF4-FFF2-40B4-BE49-F238E27FC236}">
                        <a16:creationId xmlns:a16="http://schemas.microsoft.com/office/drawing/2014/main" id="{BBE329BC-F00F-ECB7-3F48-E3194D0825DD}"/>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00" name="Elipse 1499">
                    <a:extLst>
                      <a:ext uri="{FF2B5EF4-FFF2-40B4-BE49-F238E27FC236}">
                        <a16:creationId xmlns:a16="http://schemas.microsoft.com/office/drawing/2014/main" id="{D2EFC2C7-AE40-363D-CF35-985C83EA5568}"/>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01" name="Elipse 1500">
                    <a:extLst>
                      <a:ext uri="{FF2B5EF4-FFF2-40B4-BE49-F238E27FC236}">
                        <a16:creationId xmlns:a16="http://schemas.microsoft.com/office/drawing/2014/main" id="{FCC0868E-16F6-17A9-EAC2-D435A94140B9}"/>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02" name="Elipse 1501">
                    <a:extLst>
                      <a:ext uri="{FF2B5EF4-FFF2-40B4-BE49-F238E27FC236}">
                        <a16:creationId xmlns:a16="http://schemas.microsoft.com/office/drawing/2014/main" id="{B19E9507-81F9-B4F4-8C03-A2D338712D92}"/>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03" name="Elipse 1502">
                    <a:extLst>
                      <a:ext uri="{FF2B5EF4-FFF2-40B4-BE49-F238E27FC236}">
                        <a16:creationId xmlns:a16="http://schemas.microsoft.com/office/drawing/2014/main" id="{C7BC027F-4FDE-DBC9-C0CA-09F176EA2CB8}"/>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04" name="Elipse 1503">
                    <a:extLst>
                      <a:ext uri="{FF2B5EF4-FFF2-40B4-BE49-F238E27FC236}">
                        <a16:creationId xmlns:a16="http://schemas.microsoft.com/office/drawing/2014/main" id="{B1A30D77-F14A-253B-8A99-9F4EC691FD45}"/>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05" name="Elipse 1504">
                    <a:extLst>
                      <a:ext uri="{FF2B5EF4-FFF2-40B4-BE49-F238E27FC236}">
                        <a16:creationId xmlns:a16="http://schemas.microsoft.com/office/drawing/2014/main" id="{17A03052-6FC1-3960-8B5E-23B3CFCDF4F3}"/>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06" name="Elipse 1505">
                    <a:extLst>
                      <a:ext uri="{FF2B5EF4-FFF2-40B4-BE49-F238E27FC236}">
                        <a16:creationId xmlns:a16="http://schemas.microsoft.com/office/drawing/2014/main" id="{0F39D253-9C14-2B0F-28C4-9BFB7440CD52}"/>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07" name="Elipse 1506">
                    <a:extLst>
                      <a:ext uri="{FF2B5EF4-FFF2-40B4-BE49-F238E27FC236}">
                        <a16:creationId xmlns:a16="http://schemas.microsoft.com/office/drawing/2014/main" id="{2089F6F4-867E-91FA-655A-5F0C8E8DD0A4}"/>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420" name="Grupo 1419">
                  <a:extLst>
                    <a:ext uri="{FF2B5EF4-FFF2-40B4-BE49-F238E27FC236}">
                      <a16:creationId xmlns:a16="http://schemas.microsoft.com/office/drawing/2014/main" id="{16D6F4A0-907A-0F1E-5E79-047C6F5D9DBD}"/>
                    </a:ext>
                  </a:extLst>
                </p:cNvPr>
                <p:cNvGrpSpPr/>
                <p:nvPr/>
              </p:nvGrpSpPr>
              <p:grpSpPr>
                <a:xfrm>
                  <a:off x="858563" y="3332644"/>
                  <a:ext cx="2132978" cy="28596"/>
                  <a:chOff x="852356" y="2083273"/>
                  <a:chExt cx="2132978" cy="28596"/>
                </a:xfrm>
                <a:grpFill/>
              </p:grpSpPr>
              <p:sp>
                <p:nvSpPr>
                  <p:cNvPr id="1490" name="Elipse 1489">
                    <a:extLst>
                      <a:ext uri="{FF2B5EF4-FFF2-40B4-BE49-F238E27FC236}">
                        <a16:creationId xmlns:a16="http://schemas.microsoft.com/office/drawing/2014/main" id="{7FCB733F-6B5A-4362-2A60-F02F5F5B70FB}"/>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91" name="Elipse 1490">
                    <a:extLst>
                      <a:ext uri="{FF2B5EF4-FFF2-40B4-BE49-F238E27FC236}">
                        <a16:creationId xmlns:a16="http://schemas.microsoft.com/office/drawing/2014/main" id="{61CB1C6F-1F33-ED50-FFBD-3B6FB6436FD0}"/>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92" name="Elipse 1491">
                    <a:extLst>
                      <a:ext uri="{FF2B5EF4-FFF2-40B4-BE49-F238E27FC236}">
                        <a16:creationId xmlns:a16="http://schemas.microsoft.com/office/drawing/2014/main" id="{1E92B75E-3EC8-3164-C5A2-FE030FB0C478}"/>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93" name="Elipse 1492">
                    <a:extLst>
                      <a:ext uri="{FF2B5EF4-FFF2-40B4-BE49-F238E27FC236}">
                        <a16:creationId xmlns:a16="http://schemas.microsoft.com/office/drawing/2014/main" id="{6E19C219-9295-4EBE-3DD8-F5A3E65D2165}"/>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94" name="Elipse 1493">
                    <a:extLst>
                      <a:ext uri="{FF2B5EF4-FFF2-40B4-BE49-F238E27FC236}">
                        <a16:creationId xmlns:a16="http://schemas.microsoft.com/office/drawing/2014/main" id="{CE387123-E102-5FFF-0BA7-5592B46B072C}"/>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95" name="Elipse 1494">
                    <a:extLst>
                      <a:ext uri="{FF2B5EF4-FFF2-40B4-BE49-F238E27FC236}">
                        <a16:creationId xmlns:a16="http://schemas.microsoft.com/office/drawing/2014/main" id="{14B751D6-5AFF-DDD6-70A7-D22E5D875082}"/>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96" name="Elipse 1495">
                    <a:extLst>
                      <a:ext uri="{FF2B5EF4-FFF2-40B4-BE49-F238E27FC236}">
                        <a16:creationId xmlns:a16="http://schemas.microsoft.com/office/drawing/2014/main" id="{D2910548-4CC8-8339-30E6-A8F11707E81A}"/>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97" name="Elipse 1496">
                    <a:extLst>
                      <a:ext uri="{FF2B5EF4-FFF2-40B4-BE49-F238E27FC236}">
                        <a16:creationId xmlns:a16="http://schemas.microsoft.com/office/drawing/2014/main" id="{342C6234-6432-374B-D5DE-C3FF4A547A11}"/>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98" name="Elipse 1497">
                    <a:extLst>
                      <a:ext uri="{FF2B5EF4-FFF2-40B4-BE49-F238E27FC236}">
                        <a16:creationId xmlns:a16="http://schemas.microsoft.com/office/drawing/2014/main" id="{0D075CB0-A637-0E98-CA6E-5CAD2F9B09B4}"/>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421" name="Grupo 1420">
                  <a:extLst>
                    <a:ext uri="{FF2B5EF4-FFF2-40B4-BE49-F238E27FC236}">
                      <a16:creationId xmlns:a16="http://schemas.microsoft.com/office/drawing/2014/main" id="{C8DDF200-E22A-00FB-AEFF-D9E88756B704}"/>
                    </a:ext>
                  </a:extLst>
                </p:cNvPr>
                <p:cNvGrpSpPr/>
                <p:nvPr/>
              </p:nvGrpSpPr>
              <p:grpSpPr>
                <a:xfrm>
                  <a:off x="858563" y="3569595"/>
                  <a:ext cx="2132978" cy="28596"/>
                  <a:chOff x="852356" y="2083273"/>
                  <a:chExt cx="2132978" cy="28596"/>
                </a:xfrm>
                <a:grpFill/>
              </p:grpSpPr>
              <p:sp>
                <p:nvSpPr>
                  <p:cNvPr id="1481" name="Elipse 1480">
                    <a:extLst>
                      <a:ext uri="{FF2B5EF4-FFF2-40B4-BE49-F238E27FC236}">
                        <a16:creationId xmlns:a16="http://schemas.microsoft.com/office/drawing/2014/main" id="{AEE861AE-8551-9704-C7BD-834788A77E3B}"/>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82" name="Elipse 1481">
                    <a:extLst>
                      <a:ext uri="{FF2B5EF4-FFF2-40B4-BE49-F238E27FC236}">
                        <a16:creationId xmlns:a16="http://schemas.microsoft.com/office/drawing/2014/main" id="{CBD2E0AC-D863-AE54-9E5E-B1586C7E6619}"/>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83" name="Elipse 1482">
                    <a:extLst>
                      <a:ext uri="{FF2B5EF4-FFF2-40B4-BE49-F238E27FC236}">
                        <a16:creationId xmlns:a16="http://schemas.microsoft.com/office/drawing/2014/main" id="{65E5C05F-2FD0-630A-1EED-8742EF8F04AE}"/>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84" name="Elipse 1483">
                    <a:extLst>
                      <a:ext uri="{FF2B5EF4-FFF2-40B4-BE49-F238E27FC236}">
                        <a16:creationId xmlns:a16="http://schemas.microsoft.com/office/drawing/2014/main" id="{10C7C3FB-A6B7-D206-7089-9AEA5069E7B1}"/>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85" name="Elipse 1484">
                    <a:extLst>
                      <a:ext uri="{FF2B5EF4-FFF2-40B4-BE49-F238E27FC236}">
                        <a16:creationId xmlns:a16="http://schemas.microsoft.com/office/drawing/2014/main" id="{03D8291B-DFE6-C819-BDC1-1820EB97D86C}"/>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86" name="Elipse 1485">
                    <a:extLst>
                      <a:ext uri="{FF2B5EF4-FFF2-40B4-BE49-F238E27FC236}">
                        <a16:creationId xmlns:a16="http://schemas.microsoft.com/office/drawing/2014/main" id="{E37162F6-CAD7-E348-A4C8-ACDC9DE091CB}"/>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87" name="Elipse 1486">
                    <a:extLst>
                      <a:ext uri="{FF2B5EF4-FFF2-40B4-BE49-F238E27FC236}">
                        <a16:creationId xmlns:a16="http://schemas.microsoft.com/office/drawing/2014/main" id="{2E38A18C-04DC-9E8C-6F1C-2EB057B8A7AC}"/>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88" name="Elipse 1487">
                    <a:extLst>
                      <a:ext uri="{FF2B5EF4-FFF2-40B4-BE49-F238E27FC236}">
                        <a16:creationId xmlns:a16="http://schemas.microsoft.com/office/drawing/2014/main" id="{C34E3B7C-D115-EF64-6A1D-CD0CD448BDBC}"/>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89" name="Elipse 1488">
                    <a:extLst>
                      <a:ext uri="{FF2B5EF4-FFF2-40B4-BE49-F238E27FC236}">
                        <a16:creationId xmlns:a16="http://schemas.microsoft.com/office/drawing/2014/main" id="{CBD6E605-D097-5F8A-C313-824FA2164182}"/>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422" name="Grupo 1421">
                  <a:extLst>
                    <a:ext uri="{FF2B5EF4-FFF2-40B4-BE49-F238E27FC236}">
                      <a16:creationId xmlns:a16="http://schemas.microsoft.com/office/drawing/2014/main" id="{9D64A30F-83F4-2D2B-63C5-4F11E5C9619F}"/>
                    </a:ext>
                  </a:extLst>
                </p:cNvPr>
                <p:cNvGrpSpPr/>
                <p:nvPr/>
              </p:nvGrpSpPr>
              <p:grpSpPr>
                <a:xfrm>
                  <a:off x="858563" y="3806546"/>
                  <a:ext cx="2132978" cy="28596"/>
                  <a:chOff x="852356" y="2083273"/>
                  <a:chExt cx="2132978" cy="28596"/>
                </a:xfrm>
                <a:grpFill/>
              </p:grpSpPr>
              <p:sp>
                <p:nvSpPr>
                  <p:cNvPr id="1472" name="Elipse 1471">
                    <a:extLst>
                      <a:ext uri="{FF2B5EF4-FFF2-40B4-BE49-F238E27FC236}">
                        <a16:creationId xmlns:a16="http://schemas.microsoft.com/office/drawing/2014/main" id="{95430546-1CBA-999A-CA75-F9FC2569C57A}"/>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73" name="Elipse 1472">
                    <a:extLst>
                      <a:ext uri="{FF2B5EF4-FFF2-40B4-BE49-F238E27FC236}">
                        <a16:creationId xmlns:a16="http://schemas.microsoft.com/office/drawing/2014/main" id="{3CD6E959-5E2A-728B-213D-3397C0AC777F}"/>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74" name="Elipse 1473">
                    <a:extLst>
                      <a:ext uri="{FF2B5EF4-FFF2-40B4-BE49-F238E27FC236}">
                        <a16:creationId xmlns:a16="http://schemas.microsoft.com/office/drawing/2014/main" id="{FD2EA97A-5A8E-F9C5-1BCC-B404196D8EDE}"/>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75" name="Elipse 1474">
                    <a:extLst>
                      <a:ext uri="{FF2B5EF4-FFF2-40B4-BE49-F238E27FC236}">
                        <a16:creationId xmlns:a16="http://schemas.microsoft.com/office/drawing/2014/main" id="{FAAC96A4-F241-B383-2507-397D53891F82}"/>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76" name="Elipse 1475">
                    <a:extLst>
                      <a:ext uri="{FF2B5EF4-FFF2-40B4-BE49-F238E27FC236}">
                        <a16:creationId xmlns:a16="http://schemas.microsoft.com/office/drawing/2014/main" id="{AE2DDAB0-0A6F-E45B-9973-EB27364F235F}"/>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77" name="Elipse 1476">
                    <a:extLst>
                      <a:ext uri="{FF2B5EF4-FFF2-40B4-BE49-F238E27FC236}">
                        <a16:creationId xmlns:a16="http://schemas.microsoft.com/office/drawing/2014/main" id="{DFC84FA2-30D1-237E-193C-B6278D8E64C2}"/>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78" name="Elipse 1477">
                    <a:extLst>
                      <a:ext uri="{FF2B5EF4-FFF2-40B4-BE49-F238E27FC236}">
                        <a16:creationId xmlns:a16="http://schemas.microsoft.com/office/drawing/2014/main" id="{259D337B-A939-73DA-3F76-E8821DDD864F}"/>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79" name="Elipse 1478">
                    <a:extLst>
                      <a:ext uri="{FF2B5EF4-FFF2-40B4-BE49-F238E27FC236}">
                        <a16:creationId xmlns:a16="http://schemas.microsoft.com/office/drawing/2014/main" id="{26A567E8-57F0-B9F6-4A24-C7749E4FB98E}"/>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80" name="Elipse 1479">
                    <a:extLst>
                      <a:ext uri="{FF2B5EF4-FFF2-40B4-BE49-F238E27FC236}">
                        <a16:creationId xmlns:a16="http://schemas.microsoft.com/office/drawing/2014/main" id="{083C288B-4046-6775-6238-252BF4D5DE29}"/>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423" name="Grupo 1422">
                  <a:extLst>
                    <a:ext uri="{FF2B5EF4-FFF2-40B4-BE49-F238E27FC236}">
                      <a16:creationId xmlns:a16="http://schemas.microsoft.com/office/drawing/2014/main" id="{E6478789-0DAD-A86B-2EBD-432810CDF194}"/>
                    </a:ext>
                  </a:extLst>
                </p:cNvPr>
                <p:cNvGrpSpPr/>
                <p:nvPr/>
              </p:nvGrpSpPr>
              <p:grpSpPr>
                <a:xfrm>
                  <a:off x="858563" y="4043497"/>
                  <a:ext cx="2132978" cy="28596"/>
                  <a:chOff x="852356" y="2083273"/>
                  <a:chExt cx="2132978" cy="28596"/>
                </a:xfrm>
                <a:grpFill/>
              </p:grpSpPr>
              <p:sp>
                <p:nvSpPr>
                  <p:cNvPr id="1464" name="Elipse 1463">
                    <a:extLst>
                      <a:ext uri="{FF2B5EF4-FFF2-40B4-BE49-F238E27FC236}">
                        <a16:creationId xmlns:a16="http://schemas.microsoft.com/office/drawing/2014/main" id="{58BF533D-CF44-B291-19A5-EA6B4FBBFE0A}"/>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65" name="Elipse 1464">
                    <a:extLst>
                      <a:ext uri="{FF2B5EF4-FFF2-40B4-BE49-F238E27FC236}">
                        <a16:creationId xmlns:a16="http://schemas.microsoft.com/office/drawing/2014/main" id="{9C96C5C1-CA34-2411-4A11-6CBEFCD8B65A}"/>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66" name="Elipse 1465">
                    <a:extLst>
                      <a:ext uri="{FF2B5EF4-FFF2-40B4-BE49-F238E27FC236}">
                        <a16:creationId xmlns:a16="http://schemas.microsoft.com/office/drawing/2014/main" id="{F07C3157-DAD5-6736-CC10-338482E6ADEA}"/>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67" name="Elipse 1466">
                    <a:extLst>
                      <a:ext uri="{FF2B5EF4-FFF2-40B4-BE49-F238E27FC236}">
                        <a16:creationId xmlns:a16="http://schemas.microsoft.com/office/drawing/2014/main" id="{3457A879-929F-9A82-D2EC-569A00B18EB5}"/>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68" name="Elipse 1467">
                    <a:extLst>
                      <a:ext uri="{FF2B5EF4-FFF2-40B4-BE49-F238E27FC236}">
                        <a16:creationId xmlns:a16="http://schemas.microsoft.com/office/drawing/2014/main" id="{D035A3C0-2045-07A0-8FDA-3ABC09736598}"/>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69" name="Elipse 1468">
                    <a:extLst>
                      <a:ext uri="{FF2B5EF4-FFF2-40B4-BE49-F238E27FC236}">
                        <a16:creationId xmlns:a16="http://schemas.microsoft.com/office/drawing/2014/main" id="{07847196-7146-3AAF-5867-C9A8DEE8D0F5}"/>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70" name="Elipse 1469">
                    <a:extLst>
                      <a:ext uri="{FF2B5EF4-FFF2-40B4-BE49-F238E27FC236}">
                        <a16:creationId xmlns:a16="http://schemas.microsoft.com/office/drawing/2014/main" id="{846E009E-4646-0378-8B68-8D5EEBBEC59E}"/>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71" name="Elipse 1470">
                    <a:extLst>
                      <a:ext uri="{FF2B5EF4-FFF2-40B4-BE49-F238E27FC236}">
                        <a16:creationId xmlns:a16="http://schemas.microsoft.com/office/drawing/2014/main" id="{927777D7-9C88-E05D-3569-7530B5E7C731}"/>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424" name="Grupo 1423">
                  <a:extLst>
                    <a:ext uri="{FF2B5EF4-FFF2-40B4-BE49-F238E27FC236}">
                      <a16:creationId xmlns:a16="http://schemas.microsoft.com/office/drawing/2014/main" id="{C5826D26-F169-29DD-050A-87692F0DDA69}"/>
                    </a:ext>
                  </a:extLst>
                </p:cNvPr>
                <p:cNvGrpSpPr/>
                <p:nvPr/>
              </p:nvGrpSpPr>
              <p:grpSpPr>
                <a:xfrm>
                  <a:off x="858563" y="4280448"/>
                  <a:ext cx="2132978" cy="28596"/>
                  <a:chOff x="852356" y="2083273"/>
                  <a:chExt cx="2132978" cy="28596"/>
                </a:xfrm>
                <a:grpFill/>
              </p:grpSpPr>
              <p:sp>
                <p:nvSpPr>
                  <p:cNvPr id="1455" name="Elipse 1454">
                    <a:extLst>
                      <a:ext uri="{FF2B5EF4-FFF2-40B4-BE49-F238E27FC236}">
                        <a16:creationId xmlns:a16="http://schemas.microsoft.com/office/drawing/2014/main" id="{B6AAEA01-B13E-E09C-F854-474252535B52}"/>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56" name="Elipse 1455">
                    <a:extLst>
                      <a:ext uri="{FF2B5EF4-FFF2-40B4-BE49-F238E27FC236}">
                        <a16:creationId xmlns:a16="http://schemas.microsoft.com/office/drawing/2014/main" id="{34DCFC6F-9B5D-262D-4377-B968811FC288}"/>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57" name="Elipse 1456">
                    <a:extLst>
                      <a:ext uri="{FF2B5EF4-FFF2-40B4-BE49-F238E27FC236}">
                        <a16:creationId xmlns:a16="http://schemas.microsoft.com/office/drawing/2014/main" id="{6473D954-6974-BD39-738F-529CDBF3472A}"/>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58" name="Elipse 1457">
                    <a:extLst>
                      <a:ext uri="{FF2B5EF4-FFF2-40B4-BE49-F238E27FC236}">
                        <a16:creationId xmlns:a16="http://schemas.microsoft.com/office/drawing/2014/main" id="{943F5E45-93EC-FDDC-A519-0094C18DC5BB}"/>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59" name="Elipse 1458">
                    <a:extLst>
                      <a:ext uri="{FF2B5EF4-FFF2-40B4-BE49-F238E27FC236}">
                        <a16:creationId xmlns:a16="http://schemas.microsoft.com/office/drawing/2014/main" id="{3FF4C3F4-8DB3-172D-BCB4-73C32472D69E}"/>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60" name="Elipse 1459">
                    <a:extLst>
                      <a:ext uri="{FF2B5EF4-FFF2-40B4-BE49-F238E27FC236}">
                        <a16:creationId xmlns:a16="http://schemas.microsoft.com/office/drawing/2014/main" id="{1ECCDC63-501C-D846-51FF-AB21300CB35D}"/>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61" name="Elipse 1460">
                    <a:extLst>
                      <a:ext uri="{FF2B5EF4-FFF2-40B4-BE49-F238E27FC236}">
                        <a16:creationId xmlns:a16="http://schemas.microsoft.com/office/drawing/2014/main" id="{2793E488-58A3-9C48-3575-BC3E248DCCFC}"/>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62" name="Elipse 1461">
                    <a:extLst>
                      <a:ext uri="{FF2B5EF4-FFF2-40B4-BE49-F238E27FC236}">
                        <a16:creationId xmlns:a16="http://schemas.microsoft.com/office/drawing/2014/main" id="{B37A2D55-FA77-76EB-A440-68B7CA0F3348}"/>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63" name="Elipse 1462">
                    <a:extLst>
                      <a:ext uri="{FF2B5EF4-FFF2-40B4-BE49-F238E27FC236}">
                        <a16:creationId xmlns:a16="http://schemas.microsoft.com/office/drawing/2014/main" id="{04FDB9AC-30BE-A215-FBA3-12C3E04155E8}"/>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425" name="Grupo 1424">
                  <a:extLst>
                    <a:ext uri="{FF2B5EF4-FFF2-40B4-BE49-F238E27FC236}">
                      <a16:creationId xmlns:a16="http://schemas.microsoft.com/office/drawing/2014/main" id="{7F5BEB14-2606-2781-231A-7113EF4D9DB3}"/>
                    </a:ext>
                  </a:extLst>
                </p:cNvPr>
                <p:cNvGrpSpPr/>
                <p:nvPr/>
              </p:nvGrpSpPr>
              <p:grpSpPr>
                <a:xfrm>
                  <a:off x="858563" y="4517399"/>
                  <a:ext cx="2132978" cy="28596"/>
                  <a:chOff x="852356" y="2083273"/>
                  <a:chExt cx="2132978" cy="28596"/>
                </a:xfrm>
                <a:grpFill/>
              </p:grpSpPr>
              <p:sp>
                <p:nvSpPr>
                  <p:cNvPr id="1446" name="Elipse 1445">
                    <a:extLst>
                      <a:ext uri="{FF2B5EF4-FFF2-40B4-BE49-F238E27FC236}">
                        <a16:creationId xmlns:a16="http://schemas.microsoft.com/office/drawing/2014/main" id="{48A097FA-4E13-33BC-5E3C-E02EDFCFA546}"/>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47" name="Elipse 1446">
                    <a:extLst>
                      <a:ext uri="{FF2B5EF4-FFF2-40B4-BE49-F238E27FC236}">
                        <a16:creationId xmlns:a16="http://schemas.microsoft.com/office/drawing/2014/main" id="{E7C70282-A425-F4BE-7B09-8AB3EAC5E618}"/>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48" name="Elipse 1447">
                    <a:extLst>
                      <a:ext uri="{FF2B5EF4-FFF2-40B4-BE49-F238E27FC236}">
                        <a16:creationId xmlns:a16="http://schemas.microsoft.com/office/drawing/2014/main" id="{74DEDF10-BF54-B7B9-92D1-91A4EA262D62}"/>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49" name="Elipse 1448">
                    <a:extLst>
                      <a:ext uri="{FF2B5EF4-FFF2-40B4-BE49-F238E27FC236}">
                        <a16:creationId xmlns:a16="http://schemas.microsoft.com/office/drawing/2014/main" id="{8E4AF62C-08BF-22B3-4F2B-7BDEB67BA237}"/>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50" name="Elipse 1449">
                    <a:extLst>
                      <a:ext uri="{FF2B5EF4-FFF2-40B4-BE49-F238E27FC236}">
                        <a16:creationId xmlns:a16="http://schemas.microsoft.com/office/drawing/2014/main" id="{6B742215-D9D0-2CF1-6C4F-C331E64CBF0F}"/>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51" name="Elipse 1450">
                    <a:extLst>
                      <a:ext uri="{FF2B5EF4-FFF2-40B4-BE49-F238E27FC236}">
                        <a16:creationId xmlns:a16="http://schemas.microsoft.com/office/drawing/2014/main" id="{DEBC4736-E19C-0E73-2562-B802B0D4ED5A}"/>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52" name="Elipse 1451">
                    <a:extLst>
                      <a:ext uri="{FF2B5EF4-FFF2-40B4-BE49-F238E27FC236}">
                        <a16:creationId xmlns:a16="http://schemas.microsoft.com/office/drawing/2014/main" id="{C903AD87-F4DA-9FDD-85AC-F3225C3E0373}"/>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53" name="Elipse 1452">
                    <a:extLst>
                      <a:ext uri="{FF2B5EF4-FFF2-40B4-BE49-F238E27FC236}">
                        <a16:creationId xmlns:a16="http://schemas.microsoft.com/office/drawing/2014/main" id="{7BBF99A8-CB34-5E24-272D-285D30F80368}"/>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54" name="Elipse 1453">
                    <a:extLst>
                      <a:ext uri="{FF2B5EF4-FFF2-40B4-BE49-F238E27FC236}">
                        <a16:creationId xmlns:a16="http://schemas.microsoft.com/office/drawing/2014/main" id="{19DC9FD8-846C-1B66-3140-40F8227DB9C0}"/>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426" name="Grupo 1425">
                  <a:extLst>
                    <a:ext uri="{FF2B5EF4-FFF2-40B4-BE49-F238E27FC236}">
                      <a16:creationId xmlns:a16="http://schemas.microsoft.com/office/drawing/2014/main" id="{9F3458EF-29C1-5774-F241-A57426FC8889}"/>
                    </a:ext>
                  </a:extLst>
                </p:cNvPr>
                <p:cNvGrpSpPr/>
                <p:nvPr/>
              </p:nvGrpSpPr>
              <p:grpSpPr>
                <a:xfrm>
                  <a:off x="858563" y="4754346"/>
                  <a:ext cx="2132978" cy="28596"/>
                  <a:chOff x="852356" y="2083273"/>
                  <a:chExt cx="2132978" cy="28596"/>
                </a:xfrm>
                <a:grpFill/>
              </p:grpSpPr>
              <p:sp>
                <p:nvSpPr>
                  <p:cNvPr id="1437" name="Elipse 1436">
                    <a:extLst>
                      <a:ext uri="{FF2B5EF4-FFF2-40B4-BE49-F238E27FC236}">
                        <a16:creationId xmlns:a16="http://schemas.microsoft.com/office/drawing/2014/main" id="{1F09D58C-D049-FA94-5D36-1B1B8C217E38}"/>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38" name="Elipse 1437">
                    <a:extLst>
                      <a:ext uri="{FF2B5EF4-FFF2-40B4-BE49-F238E27FC236}">
                        <a16:creationId xmlns:a16="http://schemas.microsoft.com/office/drawing/2014/main" id="{0D0EC661-3059-B19B-A34E-F49124A85DF9}"/>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39" name="Elipse 1438">
                    <a:extLst>
                      <a:ext uri="{FF2B5EF4-FFF2-40B4-BE49-F238E27FC236}">
                        <a16:creationId xmlns:a16="http://schemas.microsoft.com/office/drawing/2014/main" id="{83E48FE2-BB5C-3316-B513-38A9508C7C87}"/>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40" name="Elipse 1439">
                    <a:extLst>
                      <a:ext uri="{FF2B5EF4-FFF2-40B4-BE49-F238E27FC236}">
                        <a16:creationId xmlns:a16="http://schemas.microsoft.com/office/drawing/2014/main" id="{A700DC4A-36D2-7212-B0B3-2BD8A704C82F}"/>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41" name="Elipse 1440">
                    <a:extLst>
                      <a:ext uri="{FF2B5EF4-FFF2-40B4-BE49-F238E27FC236}">
                        <a16:creationId xmlns:a16="http://schemas.microsoft.com/office/drawing/2014/main" id="{B6512C6B-97E9-7886-C928-4955AFB1C326}"/>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42" name="Elipse 1441">
                    <a:extLst>
                      <a:ext uri="{FF2B5EF4-FFF2-40B4-BE49-F238E27FC236}">
                        <a16:creationId xmlns:a16="http://schemas.microsoft.com/office/drawing/2014/main" id="{5B0FF5F4-CBCD-BE36-EECC-4651C2B30CA9}"/>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43" name="Elipse 1442">
                    <a:extLst>
                      <a:ext uri="{FF2B5EF4-FFF2-40B4-BE49-F238E27FC236}">
                        <a16:creationId xmlns:a16="http://schemas.microsoft.com/office/drawing/2014/main" id="{C9F023C2-BDD5-318B-434E-E8E355A60F45}"/>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44" name="Elipse 1443">
                    <a:extLst>
                      <a:ext uri="{FF2B5EF4-FFF2-40B4-BE49-F238E27FC236}">
                        <a16:creationId xmlns:a16="http://schemas.microsoft.com/office/drawing/2014/main" id="{6DDE10F7-8360-6E2E-62BC-BB119E8C7912}"/>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45" name="Elipse 1444">
                    <a:extLst>
                      <a:ext uri="{FF2B5EF4-FFF2-40B4-BE49-F238E27FC236}">
                        <a16:creationId xmlns:a16="http://schemas.microsoft.com/office/drawing/2014/main" id="{D03968A2-C058-3E1E-FFF2-A3F29B909388}"/>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427" name="Grupo 1426">
                  <a:extLst>
                    <a:ext uri="{FF2B5EF4-FFF2-40B4-BE49-F238E27FC236}">
                      <a16:creationId xmlns:a16="http://schemas.microsoft.com/office/drawing/2014/main" id="{E839F330-0D6A-F44E-F4FF-A628FDBDD8F7}"/>
                    </a:ext>
                  </a:extLst>
                </p:cNvPr>
                <p:cNvGrpSpPr/>
                <p:nvPr/>
              </p:nvGrpSpPr>
              <p:grpSpPr>
                <a:xfrm>
                  <a:off x="858563" y="2621791"/>
                  <a:ext cx="2132978" cy="28596"/>
                  <a:chOff x="852356" y="2083273"/>
                  <a:chExt cx="2132978" cy="28596"/>
                </a:xfrm>
                <a:grpFill/>
              </p:grpSpPr>
              <p:sp>
                <p:nvSpPr>
                  <p:cNvPr id="1428" name="Elipse 1427">
                    <a:extLst>
                      <a:ext uri="{FF2B5EF4-FFF2-40B4-BE49-F238E27FC236}">
                        <a16:creationId xmlns:a16="http://schemas.microsoft.com/office/drawing/2014/main" id="{EA627814-0F41-F9B3-6BAE-B52550104A23}"/>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29" name="Elipse 1428">
                    <a:extLst>
                      <a:ext uri="{FF2B5EF4-FFF2-40B4-BE49-F238E27FC236}">
                        <a16:creationId xmlns:a16="http://schemas.microsoft.com/office/drawing/2014/main" id="{4B31707E-405F-4494-F1A4-15F04293D137}"/>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30" name="Elipse 1429">
                    <a:extLst>
                      <a:ext uri="{FF2B5EF4-FFF2-40B4-BE49-F238E27FC236}">
                        <a16:creationId xmlns:a16="http://schemas.microsoft.com/office/drawing/2014/main" id="{6E19D0D0-24AF-E1C6-7616-CDAE4019B7AB}"/>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31" name="Elipse 1430">
                    <a:extLst>
                      <a:ext uri="{FF2B5EF4-FFF2-40B4-BE49-F238E27FC236}">
                        <a16:creationId xmlns:a16="http://schemas.microsoft.com/office/drawing/2014/main" id="{59F9C108-B752-3C63-09C8-52F2FE6C2F26}"/>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32" name="Elipse 1431">
                    <a:extLst>
                      <a:ext uri="{FF2B5EF4-FFF2-40B4-BE49-F238E27FC236}">
                        <a16:creationId xmlns:a16="http://schemas.microsoft.com/office/drawing/2014/main" id="{E612A047-A838-BFB8-4DDC-CC9979C79B61}"/>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33" name="Elipse 1432">
                    <a:extLst>
                      <a:ext uri="{FF2B5EF4-FFF2-40B4-BE49-F238E27FC236}">
                        <a16:creationId xmlns:a16="http://schemas.microsoft.com/office/drawing/2014/main" id="{C288D5D4-B537-2DC9-6329-F8017D01EC10}"/>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34" name="Elipse 1433">
                    <a:extLst>
                      <a:ext uri="{FF2B5EF4-FFF2-40B4-BE49-F238E27FC236}">
                        <a16:creationId xmlns:a16="http://schemas.microsoft.com/office/drawing/2014/main" id="{5D468EF3-1A85-485C-800D-9C63B7E0AA14}"/>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35" name="Elipse 1434">
                    <a:extLst>
                      <a:ext uri="{FF2B5EF4-FFF2-40B4-BE49-F238E27FC236}">
                        <a16:creationId xmlns:a16="http://schemas.microsoft.com/office/drawing/2014/main" id="{E5C1B6C8-85E2-648A-7ECA-63034FB6C08E}"/>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36" name="Elipse 1435">
                    <a:extLst>
                      <a:ext uri="{FF2B5EF4-FFF2-40B4-BE49-F238E27FC236}">
                        <a16:creationId xmlns:a16="http://schemas.microsoft.com/office/drawing/2014/main" id="{64863B80-9133-B9D0-A0D8-486F67E45826}"/>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grpSp>
            <p:nvGrpSpPr>
              <p:cNvPr id="1237" name="Grupo 1236">
                <a:extLst>
                  <a:ext uri="{FF2B5EF4-FFF2-40B4-BE49-F238E27FC236}">
                    <a16:creationId xmlns:a16="http://schemas.microsoft.com/office/drawing/2014/main" id="{B6B48206-5E2F-2AA7-47E8-FCC15C2020A7}"/>
                  </a:ext>
                </a:extLst>
              </p:cNvPr>
              <p:cNvGrpSpPr/>
              <p:nvPr/>
            </p:nvGrpSpPr>
            <p:grpSpPr>
              <a:xfrm>
                <a:off x="4818345" y="159159"/>
                <a:ext cx="2132978" cy="2161151"/>
                <a:chOff x="858563" y="2621791"/>
                <a:chExt cx="2132978" cy="2161151"/>
              </a:xfrm>
              <a:solidFill>
                <a:srgbClr val="FFA400"/>
              </a:solidFill>
            </p:grpSpPr>
            <p:grpSp>
              <p:nvGrpSpPr>
                <p:cNvPr id="1318" name="Grupo 1317">
                  <a:extLst>
                    <a:ext uri="{FF2B5EF4-FFF2-40B4-BE49-F238E27FC236}">
                      <a16:creationId xmlns:a16="http://schemas.microsoft.com/office/drawing/2014/main" id="{98EB8A3B-3579-B55D-352E-EC9F29B9A53D}"/>
                    </a:ext>
                  </a:extLst>
                </p:cNvPr>
                <p:cNvGrpSpPr/>
                <p:nvPr/>
              </p:nvGrpSpPr>
              <p:grpSpPr>
                <a:xfrm>
                  <a:off x="858563" y="2858742"/>
                  <a:ext cx="2132978" cy="28596"/>
                  <a:chOff x="852356" y="2083273"/>
                  <a:chExt cx="2132978" cy="28596"/>
                </a:xfrm>
                <a:grpFill/>
              </p:grpSpPr>
              <p:sp>
                <p:nvSpPr>
                  <p:cNvPr id="1409" name="Elipse 1408">
                    <a:extLst>
                      <a:ext uri="{FF2B5EF4-FFF2-40B4-BE49-F238E27FC236}">
                        <a16:creationId xmlns:a16="http://schemas.microsoft.com/office/drawing/2014/main" id="{8323ED84-90C6-2199-6AF8-444A43008839}"/>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10" name="Elipse 1409">
                    <a:extLst>
                      <a:ext uri="{FF2B5EF4-FFF2-40B4-BE49-F238E27FC236}">
                        <a16:creationId xmlns:a16="http://schemas.microsoft.com/office/drawing/2014/main" id="{5CD936BF-57AC-C28A-46E3-E989A48807B0}"/>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11" name="Elipse 1410">
                    <a:extLst>
                      <a:ext uri="{FF2B5EF4-FFF2-40B4-BE49-F238E27FC236}">
                        <a16:creationId xmlns:a16="http://schemas.microsoft.com/office/drawing/2014/main" id="{F7314323-9B34-41E2-C744-45D603B9C286}"/>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12" name="Elipse 1411">
                    <a:extLst>
                      <a:ext uri="{FF2B5EF4-FFF2-40B4-BE49-F238E27FC236}">
                        <a16:creationId xmlns:a16="http://schemas.microsoft.com/office/drawing/2014/main" id="{26906F0E-DF67-5DBF-FCC2-02FBAFC89F29}"/>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13" name="Elipse 1412">
                    <a:extLst>
                      <a:ext uri="{FF2B5EF4-FFF2-40B4-BE49-F238E27FC236}">
                        <a16:creationId xmlns:a16="http://schemas.microsoft.com/office/drawing/2014/main" id="{7EEDD4F9-D9E5-C0C6-3AD5-D5DBD9994117}"/>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14" name="Elipse 1413">
                    <a:extLst>
                      <a:ext uri="{FF2B5EF4-FFF2-40B4-BE49-F238E27FC236}">
                        <a16:creationId xmlns:a16="http://schemas.microsoft.com/office/drawing/2014/main" id="{68F7F4BD-A88F-B99F-51B3-BACC520E84A7}"/>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15" name="Elipse 1414">
                    <a:extLst>
                      <a:ext uri="{FF2B5EF4-FFF2-40B4-BE49-F238E27FC236}">
                        <a16:creationId xmlns:a16="http://schemas.microsoft.com/office/drawing/2014/main" id="{16136D54-D611-003C-CBE3-A3599B0D1EDC}"/>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16" name="Elipse 1415">
                    <a:extLst>
                      <a:ext uri="{FF2B5EF4-FFF2-40B4-BE49-F238E27FC236}">
                        <a16:creationId xmlns:a16="http://schemas.microsoft.com/office/drawing/2014/main" id="{FBEF7636-E650-6803-C7BB-6776EA9AC51F}"/>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17" name="Elipse 1416">
                    <a:extLst>
                      <a:ext uri="{FF2B5EF4-FFF2-40B4-BE49-F238E27FC236}">
                        <a16:creationId xmlns:a16="http://schemas.microsoft.com/office/drawing/2014/main" id="{1AB3C6BE-7E8B-2184-91A5-2DB264AF7B1B}"/>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319" name="Grupo 1318">
                  <a:extLst>
                    <a:ext uri="{FF2B5EF4-FFF2-40B4-BE49-F238E27FC236}">
                      <a16:creationId xmlns:a16="http://schemas.microsoft.com/office/drawing/2014/main" id="{11ABBF20-4901-E781-7E71-7CC16EF22197}"/>
                    </a:ext>
                  </a:extLst>
                </p:cNvPr>
                <p:cNvGrpSpPr/>
                <p:nvPr/>
              </p:nvGrpSpPr>
              <p:grpSpPr>
                <a:xfrm>
                  <a:off x="858563" y="3095693"/>
                  <a:ext cx="2132978" cy="28596"/>
                  <a:chOff x="852356" y="2083273"/>
                  <a:chExt cx="2132978" cy="28596"/>
                </a:xfrm>
                <a:grpFill/>
              </p:grpSpPr>
              <p:sp>
                <p:nvSpPr>
                  <p:cNvPr id="1400" name="Elipse 1399">
                    <a:extLst>
                      <a:ext uri="{FF2B5EF4-FFF2-40B4-BE49-F238E27FC236}">
                        <a16:creationId xmlns:a16="http://schemas.microsoft.com/office/drawing/2014/main" id="{BF4A051A-EC65-622E-634A-DD8CFDD4575A}"/>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01" name="Elipse 1400">
                    <a:extLst>
                      <a:ext uri="{FF2B5EF4-FFF2-40B4-BE49-F238E27FC236}">
                        <a16:creationId xmlns:a16="http://schemas.microsoft.com/office/drawing/2014/main" id="{B1BB4316-7EE9-0B84-6617-C364C9265FA1}"/>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02" name="Elipse 1401">
                    <a:extLst>
                      <a:ext uri="{FF2B5EF4-FFF2-40B4-BE49-F238E27FC236}">
                        <a16:creationId xmlns:a16="http://schemas.microsoft.com/office/drawing/2014/main" id="{6AFAEC81-8412-5B20-E5C9-F520433B2354}"/>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03" name="Elipse 1402">
                    <a:extLst>
                      <a:ext uri="{FF2B5EF4-FFF2-40B4-BE49-F238E27FC236}">
                        <a16:creationId xmlns:a16="http://schemas.microsoft.com/office/drawing/2014/main" id="{55053C3B-8038-6475-3981-C7C0C0ABAC3C}"/>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04" name="Elipse 1403">
                    <a:extLst>
                      <a:ext uri="{FF2B5EF4-FFF2-40B4-BE49-F238E27FC236}">
                        <a16:creationId xmlns:a16="http://schemas.microsoft.com/office/drawing/2014/main" id="{6A442EDD-A2F2-7DF9-270F-584BC6B5167D}"/>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05" name="Elipse 1404">
                    <a:extLst>
                      <a:ext uri="{FF2B5EF4-FFF2-40B4-BE49-F238E27FC236}">
                        <a16:creationId xmlns:a16="http://schemas.microsoft.com/office/drawing/2014/main" id="{D940CD61-00B0-2611-81F2-BB6802F3232D}"/>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06" name="Elipse 1405">
                    <a:extLst>
                      <a:ext uri="{FF2B5EF4-FFF2-40B4-BE49-F238E27FC236}">
                        <a16:creationId xmlns:a16="http://schemas.microsoft.com/office/drawing/2014/main" id="{984095AF-E6C2-A0A9-2995-869808FCD476}"/>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07" name="Elipse 1406">
                    <a:extLst>
                      <a:ext uri="{FF2B5EF4-FFF2-40B4-BE49-F238E27FC236}">
                        <a16:creationId xmlns:a16="http://schemas.microsoft.com/office/drawing/2014/main" id="{A9072CC2-3314-50B5-6A6E-4275F7A79031}"/>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08" name="Elipse 1407">
                    <a:extLst>
                      <a:ext uri="{FF2B5EF4-FFF2-40B4-BE49-F238E27FC236}">
                        <a16:creationId xmlns:a16="http://schemas.microsoft.com/office/drawing/2014/main" id="{BEBDFE9B-73A8-3078-27F8-13546F127FCC}"/>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320" name="Grupo 1319">
                  <a:extLst>
                    <a:ext uri="{FF2B5EF4-FFF2-40B4-BE49-F238E27FC236}">
                      <a16:creationId xmlns:a16="http://schemas.microsoft.com/office/drawing/2014/main" id="{F1FCF9FC-A576-B753-7185-1B67660BE1D2}"/>
                    </a:ext>
                  </a:extLst>
                </p:cNvPr>
                <p:cNvGrpSpPr/>
                <p:nvPr/>
              </p:nvGrpSpPr>
              <p:grpSpPr>
                <a:xfrm>
                  <a:off x="858563" y="3332644"/>
                  <a:ext cx="2132978" cy="28596"/>
                  <a:chOff x="852356" y="2083273"/>
                  <a:chExt cx="2132978" cy="28596"/>
                </a:xfrm>
                <a:grpFill/>
              </p:grpSpPr>
              <p:sp>
                <p:nvSpPr>
                  <p:cNvPr id="1391" name="Elipse 1390">
                    <a:extLst>
                      <a:ext uri="{FF2B5EF4-FFF2-40B4-BE49-F238E27FC236}">
                        <a16:creationId xmlns:a16="http://schemas.microsoft.com/office/drawing/2014/main" id="{8CF92A63-8E45-0E0A-E313-E9210CD4055F}"/>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92" name="Elipse 1391">
                    <a:extLst>
                      <a:ext uri="{FF2B5EF4-FFF2-40B4-BE49-F238E27FC236}">
                        <a16:creationId xmlns:a16="http://schemas.microsoft.com/office/drawing/2014/main" id="{055C6881-8113-9092-87D3-BDAEB93EA62E}"/>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93" name="Elipse 1392">
                    <a:extLst>
                      <a:ext uri="{FF2B5EF4-FFF2-40B4-BE49-F238E27FC236}">
                        <a16:creationId xmlns:a16="http://schemas.microsoft.com/office/drawing/2014/main" id="{9291DEDF-C998-D555-8873-561A278B4F67}"/>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94" name="Elipse 1393">
                    <a:extLst>
                      <a:ext uri="{FF2B5EF4-FFF2-40B4-BE49-F238E27FC236}">
                        <a16:creationId xmlns:a16="http://schemas.microsoft.com/office/drawing/2014/main" id="{F894D94D-C541-C161-E84B-E7E7FB05DCA5}"/>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95" name="Elipse 1394">
                    <a:extLst>
                      <a:ext uri="{FF2B5EF4-FFF2-40B4-BE49-F238E27FC236}">
                        <a16:creationId xmlns:a16="http://schemas.microsoft.com/office/drawing/2014/main" id="{5831AFBE-D4E9-903E-B9F1-25C576C3F3CB}"/>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96" name="Elipse 1395">
                    <a:extLst>
                      <a:ext uri="{FF2B5EF4-FFF2-40B4-BE49-F238E27FC236}">
                        <a16:creationId xmlns:a16="http://schemas.microsoft.com/office/drawing/2014/main" id="{5804322A-9639-6C93-42A4-8885E0B40E19}"/>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97" name="Elipse 1396">
                    <a:extLst>
                      <a:ext uri="{FF2B5EF4-FFF2-40B4-BE49-F238E27FC236}">
                        <a16:creationId xmlns:a16="http://schemas.microsoft.com/office/drawing/2014/main" id="{FDB90693-0B80-E8FD-9631-86D5280C24E0}"/>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98" name="Elipse 1397">
                    <a:extLst>
                      <a:ext uri="{FF2B5EF4-FFF2-40B4-BE49-F238E27FC236}">
                        <a16:creationId xmlns:a16="http://schemas.microsoft.com/office/drawing/2014/main" id="{51A1700A-8133-56B2-C74C-1D9CC1367290}"/>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99" name="Elipse 1398">
                    <a:extLst>
                      <a:ext uri="{FF2B5EF4-FFF2-40B4-BE49-F238E27FC236}">
                        <a16:creationId xmlns:a16="http://schemas.microsoft.com/office/drawing/2014/main" id="{6BEA19D8-BCCB-A86E-54F3-F272B504A166}"/>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321" name="Grupo 1320">
                  <a:extLst>
                    <a:ext uri="{FF2B5EF4-FFF2-40B4-BE49-F238E27FC236}">
                      <a16:creationId xmlns:a16="http://schemas.microsoft.com/office/drawing/2014/main" id="{469DF9C5-6D63-E328-46B4-E9F80C543CFE}"/>
                    </a:ext>
                  </a:extLst>
                </p:cNvPr>
                <p:cNvGrpSpPr/>
                <p:nvPr/>
              </p:nvGrpSpPr>
              <p:grpSpPr>
                <a:xfrm>
                  <a:off x="858563" y="3569595"/>
                  <a:ext cx="2132978" cy="28596"/>
                  <a:chOff x="852356" y="2083273"/>
                  <a:chExt cx="2132978" cy="28596"/>
                </a:xfrm>
                <a:grpFill/>
              </p:grpSpPr>
              <p:sp>
                <p:nvSpPr>
                  <p:cNvPr id="1382" name="Elipse 1381">
                    <a:extLst>
                      <a:ext uri="{FF2B5EF4-FFF2-40B4-BE49-F238E27FC236}">
                        <a16:creationId xmlns:a16="http://schemas.microsoft.com/office/drawing/2014/main" id="{0BF478B3-14B3-99CB-8941-87E1981E0E30}"/>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83" name="Elipse 1382">
                    <a:extLst>
                      <a:ext uri="{FF2B5EF4-FFF2-40B4-BE49-F238E27FC236}">
                        <a16:creationId xmlns:a16="http://schemas.microsoft.com/office/drawing/2014/main" id="{AA45A975-DA98-C2E7-EBD1-E6394B9FBE13}"/>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84" name="Elipse 1383">
                    <a:extLst>
                      <a:ext uri="{FF2B5EF4-FFF2-40B4-BE49-F238E27FC236}">
                        <a16:creationId xmlns:a16="http://schemas.microsoft.com/office/drawing/2014/main" id="{978E72A8-3052-F641-042B-D6453DE71F22}"/>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85" name="Elipse 1384">
                    <a:extLst>
                      <a:ext uri="{FF2B5EF4-FFF2-40B4-BE49-F238E27FC236}">
                        <a16:creationId xmlns:a16="http://schemas.microsoft.com/office/drawing/2014/main" id="{69356620-F984-7764-5BBD-12976CBB19C8}"/>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86" name="Elipse 1385">
                    <a:extLst>
                      <a:ext uri="{FF2B5EF4-FFF2-40B4-BE49-F238E27FC236}">
                        <a16:creationId xmlns:a16="http://schemas.microsoft.com/office/drawing/2014/main" id="{F09E2252-7428-F73B-EA0B-EEE79E10801A}"/>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87" name="Elipse 1386">
                    <a:extLst>
                      <a:ext uri="{FF2B5EF4-FFF2-40B4-BE49-F238E27FC236}">
                        <a16:creationId xmlns:a16="http://schemas.microsoft.com/office/drawing/2014/main" id="{8CA7DAF0-6D18-4340-B958-96A25A4D6738}"/>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88" name="Elipse 1387">
                    <a:extLst>
                      <a:ext uri="{FF2B5EF4-FFF2-40B4-BE49-F238E27FC236}">
                        <a16:creationId xmlns:a16="http://schemas.microsoft.com/office/drawing/2014/main" id="{F820A997-6F65-D1CF-0F24-46E109C1DFC1}"/>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89" name="Elipse 1388">
                    <a:extLst>
                      <a:ext uri="{FF2B5EF4-FFF2-40B4-BE49-F238E27FC236}">
                        <a16:creationId xmlns:a16="http://schemas.microsoft.com/office/drawing/2014/main" id="{3940223C-A11A-9EAC-DCF0-EFED8CADCF43}"/>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90" name="Elipse 1389">
                    <a:extLst>
                      <a:ext uri="{FF2B5EF4-FFF2-40B4-BE49-F238E27FC236}">
                        <a16:creationId xmlns:a16="http://schemas.microsoft.com/office/drawing/2014/main" id="{D74A834C-4A50-0F69-470C-FB61873EC951}"/>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322" name="Grupo 1321">
                  <a:extLst>
                    <a:ext uri="{FF2B5EF4-FFF2-40B4-BE49-F238E27FC236}">
                      <a16:creationId xmlns:a16="http://schemas.microsoft.com/office/drawing/2014/main" id="{400C70ED-43CE-8EDC-C273-6FDA7407B76E}"/>
                    </a:ext>
                  </a:extLst>
                </p:cNvPr>
                <p:cNvGrpSpPr/>
                <p:nvPr/>
              </p:nvGrpSpPr>
              <p:grpSpPr>
                <a:xfrm>
                  <a:off x="858563" y="3806546"/>
                  <a:ext cx="2132978" cy="28596"/>
                  <a:chOff x="852356" y="2083273"/>
                  <a:chExt cx="2132978" cy="28596"/>
                </a:xfrm>
                <a:grpFill/>
              </p:grpSpPr>
              <p:sp>
                <p:nvSpPr>
                  <p:cNvPr id="1373" name="Elipse 1372">
                    <a:extLst>
                      <a:ext uri="{FF2B5EF4-FFF2-40B4-BE49-F238E27FC236}">
                        <a16:creationId xmlns:a16="http://schemas.microsoft.com/office/drawing/2014/main" id="{D7E57AE9-29BF-CCC1-1A26-38BAD4A377CC}"/>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74" name="Elipse 1373">
                    <a:extLst>
                      <a:ext uri="{FF2B5EF4-FFF2-40B4-BE49-F238E27FC236}">
                        <a16:creationId xmlns:a16="http://schemas.microsoft.com/office/drawing/2014/main" id="{1C635A93-8CCA-9745-BAAF-CD793E042BD0}"/>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75" name="Elipse 1374">
                    <a:extLst>
                      <a:ext uri="{FF2B5EF4-FFF2-40B4-BE49-F238E27FC236}">
                        <a16:creationId xmlns:a16="http://schemas.microsoft.com/office/drawing/2014/main" id="{76E082C4-21AE-3B81-0164-359E9CAC2D11}"/>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76" name="Elipse 1375">
                    <a:extLst>
                      <a:ext uri="{FF2B5EF4-FFF2-40B4-BE49-F238E27FC236}">
                        <a16:creationId xmlns:a16="http://schemas.microsoft.com/office/drawing/2014/main" id="{42A005EB-A1B4-C08D-A90B-7DE2F7942727}"/>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77" name="Elipse 1376">
                    <a:extLst>
                      <a:ext uri="{FF2B5EF4-FFF2-40B4-BE49-F238E27FC236}">
                        <a16:creationId xmlns:a16="http://schemas.microsoft.com/office/drawing/2014/main" id="{E8C9E4E3-69C3-E90C-DAA5-1569310F8C54}"/>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78" name="Elipse 1377">
                    <a:extLst>
                      <a:ext uri="{FF2B5EF4-FFF2-40B4-BE49-F238E27FC236}">
                        <a16:creationId xmlns:a16="http://schemas.microsoft.com/office/drawing/2014/main" id="{61445A38-ACE3-AAAA-C4D1-2C6E0887645C}"/>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79" name="Elipse 1378">
                    <a:extLst>
                      <a:ext uri="{FF2B5EF4-FFF2-40B4-BE49-F238E27FC236}">
                        <a16:creationId xmlns:a16="http://schemas.microsoft.com/office/drawing/2014/main" id="{8CBFB2E3-280E-4E65-6936-8934160088B0}"/>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80" name="Elipse 1379">
                    <a:extLst>
                      <a:ext uri="{FF2B5EF4-FFF2-40B4-BE49-F238E27FC236}">
                        <a16:creationId xmlns:a16="http://schemas.microsoft.com/office/drawing/2014/main" id="{FD9FC574-52BB-4317-8BF1-2C817A9A367F}"/>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81" name="Elipse 1380">
                    <a:extLst>
                      <a:ext uri="{FF2B5EF4-FFF2-40B4-BE49-F238E27FC236}">
                        <a16:creationId xmlns:a16="http://schemas.microsoft.com/office/drawing/2014/main" id="{F16ED317-35BC-0D1D-9333-0564F407E433}"/>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323" name="Grupo 1322">
                  <a:extLst>
                    <a:ext uri="{FF2B5EF4-FFF2-40B4-BE49-F238E27FC236}">
                      <a16:creationId xmlns:a16="http://schemas.microsoft.com/office/drawing/2014/main" id="{008BCBC0-6147-40C0-1661-0F8AD389A5D7}"/>
                    </a:ext>
                  </a:extLst>
                </p:cNvPr>
                <p:cNvGrpSpPr/>
                <p:nvPr/>
              </p:nvGrpSpPr>
              <p:grpSpPr>
                <a:xfrm>
                  <a:off x="858563" y="4043497"/>
                  <a:ext cx="2132978" cy="28596"/>
                  <a:chOff x="852356" y="2083273"/>
                  <a:chExt cx="2132978" cy="28596"/>
                </a:xfrm>
                <a:grpFill/>
              </p:grpSpPr>
              <p:sp>
                <p:nvSpPr>
                  <p:cNvPr id="1364" name="Elipse 1363">
                    <a:extLst>
                      <a:ext uri="{FF2B5EF4-FFF2-40B4-BE49-F238E27FC236}">
                        <a16:creationId xmlns:a16="http://schemas.microsoft.com/office/drawing/2014/main" id="{4287FACE-6DB1-DF9C-1083-7D3A1438C2B6}"/>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65" name="Elipse 1364">
                    <a:extLst>
                      <a:ext uri="{FF2B5EF4-FFF2-40B4-BE49-F238E27FC236}">
                        <a16:creationId xmlns:a16="http://schemas.microsoft.com/office/drawing/2014/main" id="{95B7E5E8-E180-D760-D780-33B3EBBF48D2}"/>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66" name="Elipse 1365">
                    <a:extLst>
                      <a:ext uri="{FF2B5EF4-FFF2-40B4-BE49-F238E27FC236}">
                        <a16:creationId xmlns:a16="http://schemas.microsoft.com/office/drawing/2014/main" id="{DB531B6D-0A09-B686-97CD-B6437933BEA4}"/>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67" name="Elipse 1366">
                    <a:extLst>
                      <a:ext uri="{FF2B5EF4-FFF2-40B4-BE49-F238E27FC236}">
                        <a16:creationId xmlns:a16="http://schemas.microsoft.com/office/drawing/2014/main" id="{F5E6937E-2DD3-6006-242A-F66162EC1036}"/>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68" name="Elipse 1367">
                    <a:extLst>
                      <a:ext uri="{FF2B5EF4-FFF2-40B4-BE49-F238E27FC236}">
                        <a16:creationId xmlns:a16="http://schemas.microsoft.com/office/drawing/2014/main" id="{106F71A0-05A2-A337-513C-0B08A3D0DA6E}"/>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69" name="Elipse 1368">
                    <a:extLst>
                      <a:ext uri="{FF2B5EF4-FFF2-40B4-BE49-F238E27FC236}">
                        <a16:creationId xmlns:a16="http://schemas.microsoft.com/office/drawing/2014/main" id="{4C0A922B-8CBF-64C7-867A-122254FAB532}"/>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70" name="Elipse 1369">
                    <a:extLst>
                      <a:ext uri="{FF2B5EF4-FFF2-40B4-BE49-F238E27FC236}">
                        <a16:creationId xmlns:a16="http://schemas.microsoft.com/office/drawing/2014/main" id="{80266667-A552-E4DD-7F1D-616AA32872B3}"/>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71" name="Elipse 1370">
                    <a:extLst>
                      <a:ext uri="{FF2B5EF4-FFF2-40B4-BE49-F238E27FC236}">
                        <a16:creationId xmlns:a16="http://schemas.microsoft.com/office/drawing/2014/main" id="{34D42CB5-A086-BD25-2C5C-896451FB6194}"/>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72" name="Elipse 1371">
                    <a:extLst>
                      <a:ext uri="{FF2B5EF4-FFF2-40B4-BE49-F238E27FC236}">
                        <a16:creationId xmlns:a16="http://schemas.microsoft.com/office/drawing/2014/main" id="{C3599011-1529-F9F5-1C63-F7C3244DDFE3}"/>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324" name="Grupo 1323">
                  <a:extLst>
                    <a:ext uri="{FF2B5EF4-FFF2-40B4-BE49-F238E27FC236}">
                      <a16:creationId xmlns:a16="http://schemas.microsoft.com/office/drawing/2014/main" id="{C30D27A0-6ECB-432B-6F7F-1C20827407AE}"/>
                    </a:ext>
                  </a:extLst>
                </p:cNvPr>
                <p:cNvGrpSpPr/>
                <p:nvPr/>
              </p:nvGrpSpPr>
              <p:grpSpPr>
                <a:xfrm>
                  <a:off x="858563" y="4280448"/>
                  <a:ext cx="2132978" cy="28596"/>
                  <a:chOff x="852356" y="2083273"/>
                  <a:chExt cx="2132978" cy="28596"/>
                </a:xfrm>
                <a:grpFill/>
              </p:grpSpPr>
              <p:sp>
                <p:nvSpPr>
                  <p:cNvPr id="1355" name="Elipse 1354">
                    <a:extLst>
                      <a:ext uri="{FF2B5EF4-FFF2-40B4-BE49-F238E27FC236}">
                        <a16:creationId xmlns:a16="http://schemas.microsoft.com/office/drawing/2014/main" id="{BCC179A8-B328-705D-E129-381BF5F2293F}"/>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56" name="Elipse 1355">
                    <a:extLst>
                      <a:ext uri="{FF2B5EF4-FFF2-40B4-BE49-F238E27FC236}">
                        <a16:creationId xmlns:a16="http://schemas.microsoft.com/office/drawing/2014/main" id="{8DA27D23-38AC-37C2-7B46-705D7DFA82B0}"/>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57" name="Elipse 1356">
                    <a:extLst>
                      <a:ext uri="{FF2B5EF4-FFF2-40B4-BE49-F238E27FC236}">
                        <a16:creationId xmlns:a16="http://schemas.microsoft.com/office/drawing/2014/main" id="{4C381799-0C09-B9CD-EF1C-0B1BCFABF897}"/>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58" name="Elipse 1357">
                    <a:extLst>
                      <a:ext uri="{FF2B5EF4-FFF2-40B4-BE49-F238E27FC236}">
                        <a16:creationId xmlns:a16="http://schemas.microsoft.com/office/drawing/2014/main" id="{DC26326F-93A5-550D-6B70-5D7F587F1F35}"/>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59" name="Elipse 1358">
                    <a:extLst>
                      <a:ext uri="{FF2B5EF4-FFF2-40B4-BE49-F238E27FC236}">
                        <a16:creationId xmlns:a16="http://schemas.microsoft.com/office/drawing/2014/main" id="{176067D4-C02B-459C-70C0-C9E4C24570D4}"/>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60" name="Elipse 1359">
                    <a:extLst>
                      <a:ext uri="{FF2B5EF4-FFF2-40B4-BE49-F238E27FC236}">
                        <a16:creationId xmlns:a16="http://schemas.microsoft.com/office/drawing/2014/main" id="{978DCE93-54FA-97B4-5C0B-45FE167681E2}"/>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61" name="Elipse 1360">
                    <a:extLst>
                      <a:ext uri="{FF2B5EF4-FFF2-40B4-BE49-F238E27FC236}">
                        <a16:creationId xmlns:a16="http://schemas.microsoft.com/office/drawing/2014/main" id="{8CDA723A-9983-6778-FE1C-A92305C3F33C}"/>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62" name="Elipse 1361">
                    <a:extLst>
                      <a:ext uri="{FF2B5EF4-FFF2-40B4-BE49-F238E27FC236}">
                        <a16:creationId xmlns:a16="http://schemas.microsoft.com/office/drawing/2014/main" id="{3D209B1B-7EC9-3EAB-F629-0AC45B666C33}"/>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63" name="Elipse 1362">
                    <a:extLst>
                      <a:ext uri="{FF2B5EF4-FFF2-40B4-BE49-F238E27FC236}">
                        <a16:creationId xmlns:a16="http://schemas.microsoft.com/office/drawing/2014/main" id="{2F533976-3BD2-1F93-06DE-5BE26C10F557}"/>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325" name="Grupo 1324">
                  <a:extLst>
                    <a:ext uri="{FF2B5EF4-FFF2-40B4-BE49-F238E27FC236}">
                      <a16:creationId xmlns:a16="http://schemas.microsoft.com/office/drawing/2014/main" id="{0086636B-3ED3-21E3-8F2A-25F3EDDA31EE}"/>
                    </a:ext>
                  </a:extLst>
                </p:cNvPr>
                <p:cNvGrpSpPr/>
                <p:nvPr/>
              </p:nvGrpSpPr>
              <p:grpSpPr>
                <a:xfrm>
                  <a:off x="858563" y="4517399"/>
                  <a:ext cx="2132978" cy="28596"/>
                  <a:chOff x="852356" y="2083273"/>
                  <a:chExt cx="2132978" cy="28596"/>
                </a:xfrm>
                <a:grpFill/>
              </p:grpSpPr>
              <p:sp>
                <p:nvSpPr>
                  <p:cNvPr id="1346" name="Elipse 1345">
                    <a:extLst>
                      <a:ext uri="{FF2B5EF4-FFF2-40B4-BE49-F238E27FC236}">
                        <a16:creationId xmlns:a16="http://schemas.microsoft.com/office/drawing/2014/main" id="{13CC65F4-CC6E-1DA6-0385-2D032C02E759}"/>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47" name="Elipse 1346">
                    <a:extLst>
                      <a:ext uri="{FF2B5EF4-FFF2-40B4-BE49-F238E27FC236}">
                        <a16:creationId xmlns:a16="http://schemas.microsoft.com/office/drawing/2014/main" id="{325DBB40-546C-64B3-E47E-2A439937034B}"/>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48" name="Elipse 1347">
                    <a:extLst>
                      <a:ext uri="{FF2B5EF4-FFF2-40B4-BE49-F238E27FC236}">
                        <a16:creationId xmlns:a16="http://schemas.microsoft.com/office/drawing/2014/main" id="{3080140D-4B47-6CEF-B9C4-B1D9BD5EAB18}"/>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49" name="Elipse 1348">
                    <a:extLst>
                      <a:ext uri="{FF2B5EF4-FFF2-40B4-BE49-F238E27FC236}">
                        <a16:creationId xmlns:a16="http://schemas.microsoft.com/office/drawing/2014/main" id="{224D0999-51B1-8BFF-B7FC-7D0E873FAADD}"/>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50" name="Elipse 1349">
                    <a:extLst>
                      <a:ext uri="{FF2B5EF4-FFF2-40B4-BE49-F238E27FC236}">
                        <a16:creationId xmlns:a16="http://schemas.microsoft.com/office/drawing/2014/main" id="{BCE283B1-4415-613E-2321-EFC7C1778085}"/>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51" name="Elipse 1350">
                    <a:extLst>
                      <a:ext uri="{FF2B5EF4-FFF2-40B4-BE49-F238E27FC236}">
                        <a16:creationId xmlns:a16="http://schemas.microsoft.com/office/drawing/2014/main" id="{6F91E1B2-F9CB-F512-328C-31E2BCF4F4B0}"/>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52" name="Elipse 1351">
                    <a:extLst>
                      <a:ext uri="{FF2B5EF4-FFF2-40B4-BE49-F238E27FC236}">
                        <a16:creationId xmlns:a16="http://schemas.microsoft.com/office/drawing/2014/main" id="{4CEBAD6C-AAC6-FBE5-250B-BE11A759D98E}"/>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53" name="Elipse 1352">
                    <a:extLst>
                      <a:ext uri="{FF2B5EF4-FFF2-40B4-BE49-F238E27FC236}">
                        <a16:creationId xmlns:a16="http://schemas.microsoft.com/office/drawing/2014/main" id="{F23FDB89-9C37-6F11-4BCB-7A33DB1672B0}"/>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54" name="Elipse 1353">
                    <a:extLst>
                      <a:ext uri="{FF2B5EF4-FFF2-40B4-BE49-F238E27FC236}">
                        <a16:creationId xmlns:a16="http://schemas.microsoft.com/office/drawing/2014/main" id="{3F37F304-1E04-C394-C865-E3189BC93435}"/>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326" name="Grupo 1325">
                  <a:extLst>
                    <a:ext uri="{FF2B5EF4-FFF2-40B4-BE49-F238E27FC236}">
                      <a16:creationId xmlns:a16="http://schemas.microsoft.com/office/drawing/2014/main" id="{D74D170F-6306-3270-50EF-F48F72D2F1DC}"/>
                    </a:ext>
                  </a:extLst>
                </p:cNvPr>
                <p:cNvGrpSpPr/>
                <p:nvPr/>
              </p:nvGrpSpPr>
              <p:grpSpPr>
                <a:xfrm>
                  <a:off x="858563" y="4754346"/>
                  <a:ext cx="2132978" cy="28596"/>
                  <a:chOff x="852356" y="2083273"/>
                  <a:chExt cx="2132978" cy="28596"/>
                </a:xfrm>
                <a:grpFill/>
              </p:grpSpPr>
              <p:sp>
                <p:nvSpPr>
                  <p:cNvPr id="1337" name="Elipse 1336">
                    <a:extLst>
                      <a:ext uri="{FF2B5EF4-FFF2-40B4-BE49-F238E27FC236}">
                        <a16:creationId xmlns:a16="http://schemas.microsoft.com/office/drawing/2014/main" id="{614B96A9-1165-7AB1-4D16-FF3328C17516}"/>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38" name="Elipse 1337">
                    <a:extLst>
                      <a:ext uri="{FF2B5EF4-FFF2-40B4-BE49-F238E27FC236}">
                        <a16:creationId xmlns:a16="http://schemas.microsoft.com/office/drawing/2014/main" id="{9558A4CE-37A1-B00C-D70D-85292A458EA0}"/>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39" name="Elipse 1338">
                    <a:extLst>
                      <a:ext uri="{FF2B5EF4-FFF2-40B4-BE49-F238E27FC236}">
                        <a16:creationId xmlns:a16="http://schemas.microsoft.com/office/drawing/2014/main" id="{FA9F0523-AAA4-7A83-C9D2-40D64BC6F37F}"/>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40" name="Elipse 1339">
                    <a:extLst>
                      <a:ext uri="{FF2B5EF4-FFF2-40B4-BE49-F238E27FC236}">
                        <a16:creationId xmlns:a16="http://schemas.microsoft.com/office/drawing/2014/main" id="{7AAE883F-8497-C402-E49E-DABDC17006D2}"/>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41" name="Elipse 1340">
                    <a:extLst>
                      <a:ext uri="{FF2B5EF4-FFF2-40B4-BE49-F238E27FC236}">
                        <a16:creationId xmlns:a16="http://schemas.microsoft.com/office/drawing/2014/main" id="{E0B8C0AB-C83B-887D-BF07-EB07D6809438}"/>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42" name="Elipse 1341">
                    <a:extLst>
                      <a:ext uri="{FF2B5EF4-FFF2-40B4-BE49-F238E27FC236}">
                        <a16:creationId xmlns:a16="http://schemas.microsoft.com/office/drawing/2014/main" id="{3728E18F-CAEB-7B48-DB17-8B3BB23B40F4}"/>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43" name="Elipse 1342">
                    <a:extLst>
                      <a:ext uri="{FF2B5EF4-FFF2-40B4-BE49-F238E27FC236}">
                        <a16:creationId xmlns:a16="http://schemas.microsoft.com/office/drawing/2014/main" id="{969E99A2-8BF5-D54F-9421-87D351B656CF}"/>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44" name="Elipse 1343">
                    <a:extLst>
                      <a:ext uri="{FF2B5EF4-FFF2-40B4-BE49-F238E27FC236}">
                        <a16:creationId xmlns:a16="http://schemas.microsoft.com/office/drawing/2014/main" id="{432B0951-5B87-F43A-2455-1ADF58D7DE53}"/>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45" name="Elipse 1344">
                    <a:extLst>
                      <a:ext uri="{FF2B5EF4-FFF2-40B4-BE49-F238E27FC236}">
                        <a16:creationId xmlns:a16="http://schemas.microsoft.com/office/drawing/2014/main" id="{6F7C0CFA-2334-B71A-7C08-15B0733158FC}"/>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327" name="Grupo 1326">
                  <a:extLst>
                    <a:ext uri="{FF2B5EF4-FFF2-40B4-BE49-F238E27FC236}">
                      <a16:creationId xmlns:a16="http://schemas.microsoft.com/office/drawing/2014/main" id="{606322C5-FAA6-72A0-26AB-8464947CB9D0}"/>
                    </a:ext>
                  </a:extLst>
                </p:cNvPr>
                <p:cNvGrpSpPr/>
                <p:nvPr/>
              </p:nvGrpSpPr>
              <p:grpSpPr>
                <a:xfrm>
                  <a:off x="858563" y="2621791"/>
                  <a:ext cx="2132978" cy="28596"/>
                  <a:chOff x="852356" y="2083273"/>
                  <a:chExt cx="2132978" cy="28596"/>
                </a:xfrm>
                <a:grpFill/>
              </p:grpSpPr>
              <p:sp>
                <p:nvSpPr>
                  <p:cNvPr id="1328" name="Elipse 1327">
                    <a:extLst>
                      <a:ext uri="{FF2B5EF4-FFF2-40B4-BE49-F238E27FC236}">
                        <a16:creationId xmlns:a16="http://schemas.microsoft.com/office/drawing/2014/main" id="{EAD97174-1BC2-2CA1-317C-C04AB431B7FE}"/>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29" name="Elipse 1328">
                    <a:extLst>
                      <a:ext uri="{FF2B5EF4-FFF2-40B4-BE49-F238E27FC236}">
                        <a16:creationId xmlns:a16="http://schemas.microsoft.com/office/drawing/2014/main" id="{BF50C58B-360B-0F0A-0B12-D8E8E1E315C2}"/>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30" name="Elipse 1329">
                    <a:extLst>
                      <a:ext uri="{FF2B5EF4-FFF2-40B4-BE49-F238E27FC236}">
                        <a16:creationId xmlns:a16="http://schemas.microsoft.com/office/drawing/2014/main" id="{948F6BA1-08CA-FEE6-9006-EFEF7A43FADB}"/>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31" name="Elipse 1330">
                    <a:extLst>
                      <a:ext uri="{FF2B5EF4-FFF2-40B4-BE49-F238E27FC236}">
                        <a16:creationId xmlns:a16="http://schemas.microsoft.com/office/drawing/2014/main" id="{BFB39B84-59A1-9E04-E5D3-9C6F93369B30}"/>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32" name="Elipse 1331">
                    <a:extLst>
                      <a:ext uri="{FF2B5EF4-FFF2-40B4-BE49-F238E27FC236}">
                        <a16:creationId xmlns:a16="http://schemas.microsoft.com/office/drawing/2014/main" id="{72426A70-36F4-A147-D311-6DD448BBFD8C}"/>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33" name="Elipse 1332">
                    <a:extLst>
                      <a:ext uri="{FF2B5EF4-FFF2-40B4-BE49-F238E27FC236}">
                        <a16:creationId xmlns:a16="http://schemas.microsoft.com/office/drawing/2014/main" id="{E78E5103-F1EF-6FBA-C97E-FD0FC7E8134A}"/>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34" name="Elipse 1333">
                    <a:extLst>
                      <a:ext uri="{FF2B5EF4-FFF2-40B4-BE49-F238E27FC236}">
                        <a16:creationId xmlns:a16="http://schemas.microsoft.com/office/drawing/2014/main" id="{906D4AF2-1C78-38FC-F81C-0E8753173BBF}"/>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35" name="Elipse 1334">
                    <a:extLst>
                      <a:ext uri="{FF2B5EF4-FFF2-40B4-BE49-F238E27FC236}">
                        <a16:creationId xmlns:a16="http://schemas.microsoft.com/office/drawing/2014/main" id="{359F5DE6-1135-BEE4-3109-7D4FF947DC47}"/>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36" name="Elipse 1335">
                    <a:extLst>
                      <a:ext uri="{FF2B5EF4-FFF2-40B4-BE49-F238E27FC236}">
                        <a16:creationId xmlns:a16="http://schemas.microsoft.com/office/drawing/2014/main" id="{87080A75-ABF1-7A94-EF70-0A2D9C9B2B8A}"/>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sp>
            <p:nvSpPr>
              <p:cNvPr id="1238" name="Elipse 1237">
                <a:extLst>
                  <a:ext uri="{FF2B5EF4-FFF2-40B4-BE49-F238E27FC236}">
                    <a16:creationId xmlns:a16="http://schemas.microsoft.com/office/drawing/2014/main" id="{1347C5EC-6BB5-690A-7119-93D82C2E23AA}"/>
                  </a:ext>
                </a:extLst>
              </p:cNvPr>
              <p:cNvSpPr>
                <a:spLocks noChangeAspect="1"/>
              </p:cNvSpPr>
              <p:nvPr/>
            </p:nvSpPr>
            <p:spPr>
              <a:xfrm>
                <a:off x="7191366" y="396110"/>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39" name="Elipse 1238">
                <a:extLst>
                  <a:ext uri="{FF2B5EF4-FFF2-40B4-BE49-F238E27FC236}">
                    <a16:creationId xmlns:a16="http://schemas.microsoft.com/office/drawing/2014/main" id="{63320522-410E-E942-4BAC-B17D6FC6EEF5}"/>
                  </a:ext>
                </a:extLst>
              </p:cNvPr>
              <p:cNvSpPr>
                <a:spLocks noChangeAspect="1"/>
              </p:cNvSpPr>
              <p:nvPr/>
            </p:nvSpPr>
            <p:spPr>
              <a:xfrm>
                <a:off x="7454586" y="392714"/>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40" name="Elipse 1239">
                <a:extLst>
                  <a:ext uri="{FF2B5EF4-FFF2-40B4-BE49-F238E27FC236}">
                    <a16:creationId xmlns:a16="http://schemas.microsoft.com/office/drawing/2014/main" id="{CA2A5BE6-D2C6-A3D5-6B8D-03D75565DD8F}"/>
                  </a:ext>
                </a:extLst>
              </p:cNvPr>
              <p:cNvSpPr>
                <a:spLocks noChangeAspect="1"/>
              </p:cNvSpPr>
              <p:nvPr/>
            </p:nvSpPr>
            <p:spPr>
              <a:xfrm>
                <a:off x="7717805" y="392714"/>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41" name="Elipse 1240">
                <a:extLst>
                  <a:ext uri="{FF2B5EF4-FFF2-40B4-BE49-F238E27FC236}">
                    <a16:creationId xmlns:a16="http://schemas.microsoft.com/office/drawing/2014/main" id="{6EA0E467-A312-B5B5-B5AA-8016EFE339D8}"/>
                  </a:ext>
                </a:extLst>
              </p:cNvPr>
              <p:cNvSpPr>
                <a:spLocks noChangeAspect="1"/>
              </p:cNvSpPr>
              <p:nvPr/>
            </p:nvSpPr>
            <p:spPr>
              <a:xfrm>
                <a:off x="7981024" y="392714"/>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42" name="Elipse 1241">
                <a:extLst>
                  <a:ext uri="{FF2B5EF4-FFF2-40B4-BE49-F238E27FC236}">
                    <a16:creationId xmlns:a16="http://schemas.microsoft.com/office/drawing/2014/main" id="{562FE9C3-5FCD-8100-AF5A-8EBBE7289916}"/>
                  </a:ext>
                </a:extLst>
              </p:cNvPr>
              <p:cNvSpPr>
                <a:spLocks noChangeAspect="1"/>
              </p:cNvSpPr>
              <p:nvPr/>
            </p:nvSpPr>
            <p:spPr>
              <a:xfrm>
                <a:off x="8244243" y="392714"/>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43" name="Elipse 1242">
                <a:extLst>
                  <a:ext uri="{FF2B5EF4-FFF2-40B4-BE49-F238E27FC236}">
                    <a16:creationId xmlns:a16="http://schemas.microsoft.com/office/drawing/2014/main" id="{BD39CC2E-F56E-E035-8515-A1D3F10A35D2}"/>
                  </a:ext>
                </a:extLst>
              </p:cNvPr>
              <p:cNvSpPr>
                <a:spLocks noChangeAspect="1"/>
              </p:cNvSpPr>
              <p:nvPr/>
            </p:nvSpPr>
            <p:spPr>
              <a:xfrm>
                <a:off x="8507462" y="392714"/>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44" name="Elipse 1243">
                <a:extLst>
                  <a:ext uri="{FF2B5EF4-FFF2-40B4-BE49-F238E27FC236}">
                    <a16:creationId xmlns:a16="http://schemas.microsoft.com/office/drawing/2014/main" id="{63970603-8682-98A1-8A3D-A4F5796B8263}"/>
                  </a:ext>
                </a:extLst>
              </p:cNvPr>
              <p:cNvSpPr>
                <a:spLocks noChangeAspect="1"/>
              </p:cNvSpPr>
              <p:nvPr/>
            </p:nvSpPr>
            <p:spPr>
              <a:xfrm>
                <a:off x="8770681" y="392714"/>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45" name="Elipse 1244">
                <a:extLst>
                  <a:ext uri="{FF2B5EF4-FFF2-40B4-BE49-F238E27FC236}">
                    <a16:creationId xmlns:a16="http://schemas.microsoft.com/office/drawing/2014/main" id="{66B4B637-C7E8-5AB2-1703-15AC92D3ECC0}"/>
                  </a:ext>
                </a:extLst>
              </p:cNvPr>
              <p:cNvSpPr>
                <a:spLocks noChangeAspect="1"/>
              </p:cNvSpPr>
              <p:nvPr/>
            </p:nvSpPr>
            <p:spPr>
              <a:xfrm>
                <a:off x="9033901" y="392714"/>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46" name="Elipse 1245">
                <a:extLst>
                  <a:ext uri="{FF2B5EF4-FFF2-40B4-BE49-F238E27FC236}">
                    <a16:creationId xmlns:a16="http://schemas.microsoft.com/office/drawing/2014/main" id="{32A08FE2-4397-B6B4-255E-BE3CA9408251}"/>
                  </a:ext>
                </a:extLst>
              </p:cNvPr>
              <p:cNvSpPr>
                <a:spLocks noChangeAspect="1"/>
              </p:cNvSpPr>
              <p:nvPr/>
            </p:nvSpPr>
            <p:spPr>
              <a:xfrm>
                <a:off x="7191366" y="633061"/>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47" name="Elipse 1246">
                <a:extLst>
                  <a:ext uri="{FF2B5EF4-FFF2-40B4-BE49-F238E27FC236}">
                    <a16:creationId xmlns:a16="http://schemas.microsoft.com/office/drawing/2014/main" id="{358FAD70-9A80-56AA-9D9A-2C751289B196}"/>
                  </a:ext>
                </a:extLst>
              </p:cNvPr>
              <p:cNvSpPr>
                <a:spLocks noChangeAspect="1"/>
              </p:cNvSpPr>
              <p:nvPr/>
            </p:nvSpPr>
            <p:spPr>
              <a:xfrm>
                <a:off x="7454586" y="629665"/>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48" name="Elipse 1247">
                <a:extLst>
                  <a:ext uri="{FF2B5EF4-FFF2-40B4-BE49-F238E27FC236}">
                    <a16:creationId xmlns:a16="http://schemas.microsoft.com/office/drawing/2014/main" id="{8C88F50D-A934-9355-B23C-5E38DF3E87CA}"/>
                  </a:ext>
                </a:extLst>
              </p:cNvPr>
              <p:cNvSpPr>
                <a:spLocks noChangeAspect="1"/>
              </p:cNvSpPr>
              <p:nvPr/>
            </p:nvSpPr>
            <p:spPr>
              <a:xfrm>
                <a:off x="7717805" y="629665"/>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49" name="Elipse 1248">
                <a:extLst>
                  <a:ext uri="{FF2B5EF4-FFF2-40B4-BE49-F238E27FC236}">
                    <a16:creationId xmlns:a16="http://schemas.microsoft.com/office/drawing/2014/main" id="{50ED9BFB-2625-92C7-0365-3DEE745BB349}"/>
                  </a:ext>
                </a:extLst>
              </p:cNvPr>
              <p:cNvSpPr>
                <a:spLocks noChangeAspect="1"/>
              </p:cNvSpPr>
              <p:nvPr/>
            </p:nvSpPr>
            <p:spPr>
              <a:xfrm>
                <a:off x="7981024" y="629665"/>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50" name="Elipse 1249">
                <a:extLst>
                  <a:ext uri="{FF2B5EF4-FFF2-40B4-BE49-F238E27FC236}">
                    <a16:creationId xmlns:a16="http://schemas.microsoft.com/office/drawing/2014/main" id="{C330E211-32A0-BB0C-9BF3-B9A87988CB4F}"/>
                  </a:ext>
                </a:extLst>
              </p:cNvPr>
              <p:cNvSpPr>
                <a:spLocks noChangeAspect="1"/>
              </p:cNvSpPr>
              <p:nvPr/>
            </p:nvSpPr>
            <p:spPr>
              <a:xfrm>
                <a:off x="8244243" y="629665"/>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51" name="Elipse 1250">
                <a:extLst>
                  <a:ext uri="{FF2B5EF4-FFF2-40B4-BE49-F238E27FC236}">
                    <a16:creationId xmlns:a16="http://schemas.microsoft.com/office/drawing/2014/main" id="{D9FD04CF-8973-AC03-BA2C-4763C8235BAE}"/>
                  </a:ext>
                </a:extLst>
              </p:cNvPr>
              <p:cNvSpPr>
                <a:spLocks noChangeAspect="1"/>
              </p:cNvSpPr>
              <p:nvPr/>
            </p:nvSpPr>
            <p:spPr>
              <a:xfrm>
                <a:off x="8507462" y="629665"/>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52" name="Elipse 1251">
                <a:extLst>
                  <a:ext uri="{FF2B5EF4-FFF2-40B4-BE49-F238E27FC236}">
                    <a16:creationId xmlns:a16="http://schemas.microsoft.com/office/drawing/2014/main" id="{6216492B-9B72-072E-B1E3-081D7052AC5E}"/>
                  </a:ext>
                </a:extLst>
              </p:cNvPr>
              <p:cNvSpPr>
                <a:spLocks noChangeAspect="1"/>
              </p:cNvSpPr>
              <p:nvPr/>
            </p:nvSpPr>
            <p:spPr>
              <a:xfrm>
                <a:off x="8770681" y="629665"/>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53" name="Elipse 1252">
                <a:extLst>
                  <a:ext uri="{FF2B5EF4-FFF2-40B4-BE49-F238E27FC236}">
                    <a16:creationId xmlns:a16="http://schemas.microsoft.com/office/drawing/2014/main" id="{C83D4F5D-BC86-68D5-3B5D-49038A7CD6E0}"/>
                  </a:ext>
                </a:extLst>
              </p:cNvPr>
              <p:cNvSpPr>
                <a:spLocks noChangeAspect="1"/>
              </p:cNvSpPr>
              <p:nvPr/>
            </p:nvSpPr>
            <p:spPr>
              <a:xfrm>
                <a:off x="9033901" y="629665"/>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54" name="Elipse 1253">
                <a:extLst>
                  <a:ext uri="{FF2B5EF4-FFF2-40B4-BE49-F238E27FC236}">
                    <a16:creationId xmlns:a16="http://schemas.microsoft.com/office/drawing/2014/main" id="{7BE25933-34F8-384E-AD7E-16A8CA0414DC}"/>
                  </a:ext>
                </a:extLst>
              </p:cNvPr>
              <p:cNvSpPr>
                <a:spLocks noChangeAspect="1"/>
              </p:cNvSpPr>
              <p:nvPr/>
            </p:nvSpPr>
            <p:spPr>
              <a:xfrm>
                <a:off x="7191366" y="870012"/>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55" name="Elipse 1254">
                <a:extLst>
                  <a:ext uri="{FF2B5EF4-FFF2-40B4-BE49-F238E27FC236}">
                    <a16:creationId xmlns:a16="http://schemas.microsoft.com/office/drawing/2014/main" id="{B540120C-8BFA-AA6E-F905-105C5FBD8BD7}"/>
                  </a:ext>
                </a:extLst>
              </p:cNvPr>
              <p:cNvSpPr>
                <a:spLocks noChangeAspect="1"/>
              </p:cNvSpPr>
              <p:nvPr/>
            </p:nvSpPr>
            <p:spPr>
              <a:xfrm>
                <a:off x="7454586" y="866616"/>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56" name="Elipse 1255">
                <a:extLst>
                  <a:ext uri="{FF2B5EF4-FFF2-40B4-BE49-F238E27FC236}">
                    <a16:creationId xmlns:a16="http://schemas.microsoft.com/office/drawing/2014/main" id="{BEEB97DD-02E9-D420-E8F4-F6B2E21D4DA5}"/>
                  </a:ext>
                </a:extLst>
              </p:cNvPr>
              <p:cNvSpPr>
                <a:spLocks noChangeAspect="1"/>
              </p:cNvSpPr>
              <p:nvPr/>
            </p:nvSpPr>
            <p:spPr>
              <a:xfrm>
                <a:off x="7717805" y="866616"/>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57" name="Elipse 1256">
                <a:extLst>
                  <a:ext uri="{FF2B5EF4-FFF2-40B4-BE49-F238E27FC236}">
                    <a16:creationId xmlns:a16="http://schemas.microsoft.com/office/drawing/2014/main" id="{383182C0-9920-3878-3100-6413575C169B}"/>
                  </a:ext>
                </a:extLst>
              </p:cNvPr>
              <p:cNvSpPr>
                <a:spLocks noChangeAspect="1"/>
              </p:cNvSpPr>
              <p:nvPr/>
            </p:nvSpPr>
            <p:spPr>
              <a:xfrm>
                <a:off x="7981024" y="866616"/>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58" name="Elipse 1257">
                <a:extLst>
                  <a:ext uri="{FF2B5EF4-FFF2-40B4-BE49-F238E27FC236}">
                    <a16:creationId xmlns:a16="http://schemas.microsoft.com/office/drawing/2014/main" id="{2396AC72-DFE8-5DEC-0410-A9A14F2BC78D}"/>
                  </a:ext>
                </a:extLst>
              </p:cNvPr>
              <p:cNvSpPr>
                <a:spLocks noChangeAspect="1"/>
              </p:cNvSpPr>
              <p:nvPr/>
            </p:nvSpPr>
            <p:spPr>
              <a:xfrm>
                <a:off x="8244243" y="866616"/>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59" name="Elipse 1258">
                <a:extLst>
                  <a:ext uri="{FF2B5EF4-FFF2-40B4-BE49-F238E27FC236}">
                    <a16:creationId xmlns:a16="http://schemas.microsoft.com/office/drawing/2014/main" id="{CE253E92-A6D1-6A99-448D-FC7C15E2DD48}"/>
                  </a:ext>
                </a:extLst>
              </p:cNvPr>
              <p:cNvSpPr>
                <a:spLocks noChangeAspect="1"/>
              </p:cNvSpPr>
              <p:nvPr/>
            </p:nvSpPr>
            <p:spPr>
              <a:xfrm>
                <a:off x="8507462" y="866616"/>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60" name="Elipse 1259">
                <a:extLst>
                  <a:ext uri="{FF2B5EF4-FFF2-40B4-BE49-F238E27FC236}">
                    <a16:creationId xmlns:a16="http://schemas.microsoft.com/office/drawing/2014/main" id="{57539045-3014-FC85-7D14-0F62720AEA5F}"/>
                  </a:ext>
                </a:extLst>
              </p:cNvPr>
              <p:cNvSpPr>
                <a:spLocks noChangeAspect="1"/>
              </p:cNvSpPr>
              <p:nvPr/>
            </p:nvSpPr>
            <p:spPr>
              <a:xfrm>
                <a:off x="8770681" y="866616"/>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61" name="Elipse 1260">
                <a:extLst>
                  <a:ext uri="{FF2B5EF4-FFF2-40B4-BE49-F238E27FC236}">
                    <a16:creationId xmlns:a16="http://schemas.microsoft.com/office/drawing/2014/main" id="{87AA9952-D162-68E0-A982-8FE2515EDA0E}"/>
                  </a:ext>
                </a:extLst>
              </p:cNvPr>
              <p:cNvSpPr>
                <a:spLocks noChangeAspect="1"/>
              </p:cNvSpPr>
              <p:nvPr/>
            </p:nvSpPr>
            <p:spPr>
              <a:xfrm>
                <a:off x="9033901" y="866616"/>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62" name="Elipse 1261">
                <a:extLst>
                  <a:ext uri="{FF2B5EF4-FFF2-40B4-BE49-F238E27FC236}">
                    <a16:creationId xmlns:a16="http://schemas.microsoft.com/office/drawing/2014/main" id="{4AA2A8D9-8C02-13FF-E5A0-7ED07D417392}"/>
                  </a:ext>
                </a:extLst>
              </p:cNvPr>
              <p:cNvSpPr>
                <a:spLocks noChangeAspect="1"/>
              </p:cNvSpPr>
              <p:nvPr/>
            </p:nvSpPr>
            <p:spPr>
              <a:xfrm>
                <a:off x="7191366" y="110696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63" name="Elipse 1262">
                <a:extLst>
                  <a:ext uri="{FF2B5EF4-FFF2-40B4-BE49-F238E27FC236}">
                    <a16:creationId xmlns:a16="http://schemas.microsoft.com/office/drawing/2014/main" id="{196CA028-82DB-616C-E88F-49B20627BAC5}"/>
                  </a:ext>
                </a:extLst>
              </p:cNvPr>
              <p:cNvSpPr>
                <a:spLocks noChangeAspect="1"/>
              </p:cNvSpPr>
              <p:nvPr/>
            </p:nvSpPr>
            <p:spPr>
              <a:xfrm>
                <a:off x="7454586" y="1103567"/>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64" name="Elipse 1263">
                <a:extLst>
                  <a:ext uri="{FF2B5EF4-FFF2-40B4-BE49-F238E27FC236}">
                    <a16:creationId xmlns:a16="http://schemas.microsoft.com/office/drawing/2014/main" id="{5ED2F4BA-9E1D-8B01-EF0B-0028B5225A33}"/>
                  </a:ext>
                </a:extLst>
              </p:cNvPr>
              <p:cNvSpPr>
                <a:spLocks noChangeAspect="1"/>
              </p:cNvSpPr>
              <p:nvPr/>
            </p:nvSpPr>
            <p:spPr>
              <a:xfrm>
                <a:off x="7717805" y="1103567"/>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65" name="Elipse 1264">
                <a:extLst>
                  <a:ext uri="{FF2B5EF4-FFF2-40B4-BE49-F238E27FC236}">
                    <a16:creationId xmlns:a16="http://schemas.microsoft.com/office/drawing/2014/main" id="{20FB773C-59D6-1A47-D930-CF68FEDB0771}"/>
                  </a:ext>
                </a:extLst>
              </p:cNvPr>
              <p:cNvSpPr>
                <a:spLocks noChangeAspect="1"/>
              </p:cNvSpPr>
              <p:nvPr/>
            </p:nvSpPr>
            <p:spPr>
              <a:xfrm>
                <a:off x="7981024" y="1103567"/>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66" name="Elipse 1265">
                <a:extLst>
                  <a:ext uri="{FF2B5EF4-FFF2-40B4-BE49-F238E27FC236}">
                    <a16:creationId xmlns:a16="http://schemas.microsoft.com/office/drawing/2014/main" id="{41626579-C8BB-69B9-B235-984097335E8E}"/>
                  </a:ext>
                </a:extLst>
              </p:cNvPr>
              <p:cNvSpPr>
                <a:spLocks noChangeAspect="1"/>
              </p:cNvSpPr>
              <p:nvPr/>
            </p:nvSpPr>
            <p:spPr>
              <a:xfrm>
                <a:off x="8244243" y="1103567"/>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67" name="Elipse 1266">
                <a:extLst>
                  <a:ext uri="{FF2B5EF4-FFF2-40B4-BE49-F238E27FC236}">
                    <a16:creationId xmlns:a16="http://schemas.microsoft.com/office/drawing/2014/main" id="{3DA122F8-0B93-8F6C-3D92-DC0E7B169EA7}"/>
                  </a:ext>
                </a:extLst>
              </p:cNvPr>
              <p:cNvSpPr>
                <a:spLocks noChangeAspect="1"/>
              </p:cNvSpPr>
              <p:nvPr/>
            </p:nvSpPr>
            <p:spPr>
              <a:xfrm>
                <a:off x="8507462" y="1103567"/>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68" name="Elipse 1267">
                <a:extLst>
                  <a:ext uri="{FF2B5EF4-FFF2-40B4-BE49-F238E27FC236}">
                    <a16:creationId xmlns:a16="http://schemas.microsoft.com/office/drawing/2014/main" id="{22247667-C8FA-5AD7-4544-8D3C4AD9EA11}"/>
                  </a:ext>
                </a:extLst>
              </p:cNvPr>
              <p:cNvSpPr>
                <a:spLocks noChangeAspect="1"/>
              </p:cNvSpPr>
              <p:nvPr/>
            </p:nvSpPr>
            <p:spPr>
              <a:xfrm>
                <a:off x="8770681" y="1103567"/>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69" name="Elipse 1268">
                <a:extLst>
                  <a:ext uri="{FF2B5EF4-FFF2-40B4-BE49-F238E27FC236}">
                    <a16:creationId xmlns:a16="http://schemas.microsoft.com/office/drawing/2014/main" id="{2103BE17-1F00-9267-3BAE-3FEDEEC4944B}"/>
                  </a:ext>
                </a:extLst>
              </p:cNvPr>
              <p:cNvSpPr>
                <a:spLocks noChangeAspect="1"/>
              </p:cNvSpPr>
              <p:nvPr/>
            </p:nvSpPr>
            <p:spPr>
              <a:xfrm>
                <a:off x="9033901" y="1103567"/>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70" name="Elipse 1269">
                <a:extLst>
                  <a:ext uri="{FF2B5EF4-FFF2-40B4-BE49-F238E27FC236}">
                    <a16:creationId xmlns:a16="http://schemas.microsoft.com/office/drawing/2014/main" id="{35CE6FC8-22BD-3EC0-8A61-EB83B2FB97A2}"/>
                  </a:ext>
                </a:extLst>
              </p:cNvPr>
              <p:cNvSpPr>
                <a:spLocks noChangeAspect="1"/>
              </p:cNvSpPr>
              <p:nvPr/>
            </p:nvSpPr>
            <p:spPr>
              <a:xfrm>
                <a:off x="7191366" y="1343914"/>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71" name="Elipse 1270">
                <a:extLst>
                  <a:ext uri="{FF2B5EF4-FFF2-40B4-BE49-F238E27FC236}">
                    <a16:creationId xmlns:a16="http://schemas.microsoft.com/office/drawing/2014/main" id="{C1A3AA6E-47B2-FF9D-CFBA-C4D69D268A5D}"/>
                  </a:ext>
                </a:extLst>
              </p:cNvPr>
              <p:cNvSpPr>
                <a:spLocks noChangeAspect="1"/>
              </p:cNvSpPr>
              <p:nvPr/>
            </p:nvSpPr>
            <p:spPr>
              <a:xfrm>
                <a:off x="7454586" y="13405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72" name="Elipse 1271">
                <a:extLst>
                  <a:ext uri="{FF2B5EF4-FFF2-40B4-BE49-F238E27FC236}">
                    <a16:creationId xmlns:a16="http://schemas.microsoft.com/office/drawing/2014/main" id="{3535C799-2CA8-FEB4-9325-CF7134A9AFC4}"/>
                  </a:ext>
                </a:extLst>
              </p:cNvPr>
              <p:cNvSpPr>
                <a:spLocks noChangeAspect="1"/>
              </p:cNvSpPr>
              <p:nvPr/>
            </p:nvSpPr>
            <p:spPr>
              <a:xfrm>
                <a:off x="7717805" y="13405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73" name="Elipse 1272">
                <a:extLst>
                  <a:ext uri="{FF2B5EF4-FFF2-40B4-BE49-F238E27FC236}">
                    <a16:creationId xmlns:a16="http://schemas.microsoft.com/office/drawing/2014/main" id="{FD84B50C-F947-D53F-1907-DDBE16D27020}"/>
                  </a:ext>
                </a:extLst>
              </p:cNvPr>
              <p:cNvSpPr>
                <a:spLocks noChangeAspect="1"/>
              </p:cNvSpPr>
              <p:nvPr/>
            </p:nvSpPr>
            <p:spPr>
              <a:xfrm>
                <a:off x="7981024" y="13405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74" name="Elipse 1273">
                <a:extLst>
                  <a:ext uri="{FF2B5EF4-FFF2-40B4-BE49-F238E27FC236}">
                    <a16:creationId xmlns:a16="http://schemas.microsoft.com/office/drawing/2014/main" id="{000B007C-8273-A1A5-603C-604E7E36C99A}"/>
                  </a:ext>
                </a:extLst>
              </p:cNvPr>
              <p:cNvSpPr>
                <a:spLocks noChangeAspect="1"/>
              </p:cNvSpPr>
              <p:nvPr/>
            </p:nvSpPr>
            <p:spPr>
              <a:xfrm>
                <a:off x="8244243" y="13405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75" name="Elipse 1274">
                <a:extLst>
                  <a:ext uri="{FF2B5EF4-FFF2-40B4-BE49-F238E27FC236}">
                    <a16:creationId xmlns:a16="http://schemas.microsoft.com/office/drawing/2014/main" id="{1CAC1A78-DBD0-A27F-719C-77B00BEBA3FD}"/>
                  </a:ext>
                </a:extLst>
              </p:cNvPr>
              <p:cNvSpPr>
                <a:spLocks noChangeAspect="1"/>
              </p:cNvSpPr>
              <p:nvPr/>
            </p:nvSpPr>
            <p:spPr>
              <a:xfrm>
                <a:off x="8507462" y="13405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76" name="Elipse 1275">
                <a:extLst>
                  <a:ext uri="{FF2B5EF4-FFF2-40B4-BE49-F238E27FC236}">
                    <a16:creationId xmlns:a16="http://schemas.microsoft.com/office/drawing/2014/main" id="{0BBEF188-B953-73CF-59B3-C47C2C3552AC}"/>
                  </a:ext>
                </a:extLst>
              </p:cNvPr>
              <p:cNvSpPr>
                <a:spLocks noChangeAspect="1"/>
              </p:cNvSpPr>
              <p:nvPr/>
            </p:nvSpPr>
            <p:spPr>
              <a:xfrm>
                <a:off x="8770681" y="13405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77" name="Elipse 1276">
                <a:extLst>
                  <a:ext uri="{FF2B5EF4-FFF2-40B4-BE49-F238E27FC236}">
                    <a16:creationId xmlns:a16="http://schemas.microsoft.com/office/drawing/2014/main" id="{B394B5F8-503B-248C-ACB0-01B39DA2B809}"/>
                  </a:ext>
                </a:extLst>
              </p:cNvPr>
              <p:cNvSpPr>
                <a:spLocks noChangeAspect="1"/>
              </p:cNvSpPr>
              <p:nvPr/>
            </p:nvSpPr>
            <p:spPr>
              <a:xfrm>
                <a:off x="9033901" y="13405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78" name="Elipse 1277">
                <a:extLst>
                  <a:ext uri="{FF2B5EF4-FFF2-40B4-BE49-F238E27FC236}">
                    <a16:creationId xmlns:a16="http://schemas.microsoft.com/office/drawing/2014/main" id="{B70C4324-F974-9225-F8D6-4D14B1110646}"/>
                  </a:ext>
                </a:extLst>
              </p:cNvPr>
              <p:cNvSpPr>
                <a:spLocks noChangeAspect="1"/>
              </p:cNvSpPr>
              <p:nvPr/>
            </p:nvSpPr>
            <p:spPr>
              <a:xfrm>
                <a:off x="7191366" y="1580865"/>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79" name="Elipse 1278">
                <a:extLst>
                  <a:ext uri="{FF2B5EF4-FFF2-40B4-BE49-F238E27FC236}">
                    <a16:creationId xmlns:a16="http://schemas.microsoft.com/office/drawing/2014/main" id="{B2D87CB0-5886-7036-6517-C3794E04DB67}"/>
                  </a:ext>
                </a:extLst>
              </p:cNvPr>
              <p:cNvSpPr>
                <a:spLocks noChangeAspect="1"/>
              </p:cNvSpPr>
              <p:nvPr/>
            </p:nvSpPr>
            <p:spPr>
              <a:xfrm>
                <a:off x="7454586" y="1577469"/>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80" name="Elipse 1279">
                <a:extLst>
                  <a:ext uri="{FF2B5EF4-FFF2-40B4-BE49-F238E27FC236}">
                    <a16:creationId xmlns:a16="http://schemas.microsoft.com/office/drawing/2014/main" id="{779EB782-1C4F-B3AA-75ED-5754A31BA3D7}"/>
                  </a:ext>
                </a:extLst>
              </p:cNvPr>
              <p:cNvSpPr>
                <a:spLocks noChangeAspect="1"/>
              </p:cNvSpPr>
              <p:nvPr/>
            </p:nvSpPr>
            <p:spPr>
              <a:xfrm>
                <a:off x="7717805" y="1577469"/>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81" name="Elipse 1280">
                <a:extLst>
                  <a:ext uri="{FF2B5EF4-FFF2-40B4-BE49-F238E27FC236}">
                    <a16:creationId xmlns:a16="http://schemas.microsoft.com/office/drawing/2014/main" id="{A313CEE0-1462-A276-352A-689945933576}"/>
                  </a:ext>
                </a:extLst>
              </p:cNvPr>
              <p:cNvSpPr>
                <a:spLocks noChangeAspect="1"/>
              </p:cNvSpPr>
              <p:nvPr/>
            </p:nvSpPr>
            <p:spPr>
              <a:xfrm>
                <a:off x="7981024" y="1577469"/>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82" name="Elipse 1281">
                <a:extLst>
                  <a:ext uri="{FF2B5EF4-FFF2-40B4-BE49-F238E27FC236}">
                    <a16:creationId xmlns:a16="http://schemas.microsoft.com/office/drawing/2014/main" id="{BBF0B60D-AE5F-6FF2-E248-689681D702DA}"/>
                  </a:ext>
                </a:extLst>
              </p:cNvPr>
              <p:cNvSpPr>
                <a:spLocks noChangeAspect="1"/>
              </p:cNvSpPr>
              <p:nvPr/>
            </p:nvSpPr>
            <p:spPr>
              <a:xfrm>
                <a:off x="8244243" y="1577469"/>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83" name="Elipse 1282">
                <a:extLst>
                  <a:ext uri="{FF2B5EF4-FFF2-40B4-BE49-F238E27FC236}">
                    <a16:creationId xmlns:a16="http://schemas.microsoft.com/office/drawing/2014/main" id="{F7178AEF-FC33-2DFE-93F4-4635E962B58F}"/>
                  </a:ext>
                </a:extLst>
              </p:cNvPr>
              <p:cNvSpPr>
                <a:spLocks noChangeAspect="1"/>
              </p:cNvSpPr>
              <p:nvPr/>
            </p:nvSpPr>
            <p:spPr>
              <a:xfrm>
                <a:off x="8507462" y="1577469"/>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84" name="Elipse 1283">
                <a:extLst>
                  <a:ext uri="{FF2B5EF4-FFF2-40B4-BE49-F238E27FC236}">
                    <a16:creationId xmlns:a16="http://schemas.microsoft.com/office/drawing/2014/main" id="{50E63DA9-581A-87EC-8CC7-3361E696CEE7}"/>
                  </a:ext>
                </a:extLst>
              </p:cNvPr>
              <p:cNvSpPr>
                <a:spLocks noChangeAspect="1"/>
              </p:cNvSpPr>
              <p:nvPr/>
            </p:nvSpPr>
            <p:spPr>
              <a:xfrm>
                <a:off x="8770681" y="1577469"/>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85" name="Elipse 1284">
                <a:extLst>
                  <a:ext uri="{FF2B5EF4-FFF2-40B4-BE49-F238E27FC236}">
                    <a16:creationId xmlns:a16="http://schemas.microsoft.com/office/drawing/2014/main" id="{46DDA8A1-A39C-6E4D-5E90-196AB3E94500}"/>
                  </a:ext>
                </a:extLst>
              </p:cNvPr>
              <p:cNvSpPr>
                <a:spLocks noChangeAspect="1"/>
              </p:cNvSpPr>
              <p:nvPr/>
            </p:nvSpPr>
            <p:spPr>
              <a:xfrm>
                <a:off x="9033901" y="1577469"/>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86" name="Elipse 1285">
                <a:extLst>
                  <a:ext uri="{FF2B5EF4-FFF2-40B4-BE49-F238E27FC236}">
                    <a16:creationId xmlns:a16="http://schemas.microsoft.com/office/drawing/2014/main" id="{50DC31C9-5ABD-5C56-682F-E95473AD0B20}"/>
                  </a:ext>
                </a:extLst>
              </p:cNvPr>
              <p:cNvSpPr>
                <a:spLocks noChangeAspect="1"/>
              </p:cNvSpPr>
              <p:nvPr/>
            </p:nvSpPr>
            <p:spPr>
              <a:xfrm>
                <a:off x="7191366" y="1817816"/>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87" name="Elipse 1286">
                <a:extLst>
                  <a:ext uri="{FF2B5EF4-FFF2-40B4-BE49-F238E27FC236}">
                    <a16:creationId xmlns:a16="http://schemas.microsoft.com/office/drawing/2014/main" id="{102D10D6-F045-BCD0-813F-413C7695C96C}"/>
                  </a:ext>
                </a:extLst>
              </p:cNvPr>
              <p:cNvSpPr>
                <a:spLocks noChangeAspect="1"/>
              </p:cNvSpPr>
              <p:nvPr/>
            </p:nvSpPr>
            <p:spPr>
              <a:xfrm>
                <a:off x="7454586" y="1814420"/>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88" name="Elipse 1287">
                <a:extLst>
                  <a:ext uri="{FF2B5EF4-FFF2-40B4-BE49-F238E27FC236}">
                    <a16:creationId xmlns:a16="http://schemas.microsoft.com/office/drawing/2014/main" id="{916DEB83-D68F-3C88-92DC-60E10E79C4CB}"/>
                  </a:ext>
                </a:extLst>
              </p:cNvPr>
              <p:cNvSpPr>
                <a:spLocks noChangeAspect="1"/>
              </p:cNvSpPr>
              <p:nvPr/>
            </p:nvSpPr>
            <p:spPr>
              <a:xfrm>
                <a:off x="7717805" y="1814420"/>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89" name="Elipse 1288">
                <a:extLst>
                  <a:ext uri="{FF2B5EF4-FFF2-40B4-BE49-F238E27FC236}">
                    <a16:creationId xmlns:a16="http://schemas.microsoft.com/office/drawing/2014/main" id="{B0FE4162-326C-100E-C50C-70925381CC55}"/>
                  </a:ext>
                </a:extLst>
              </p:cNvPr>
              <p:cNvSpPr>
                <a:spLocks noChangeAspect="1"/>
              </p:cNvSpPr>
              <p:nvPr/>
            </p:nvSpPr>
            <p:spPr>
              <a:xfrm>
                <a:off x="7981024" y="1814420"/>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90" name="Elipse 1289">
                <a:extLst>
                  <a:ext uri="{FF2B5EF4-FFF2-40B4-BE49-F238E27FC236}">
                    <a16:creationId xmlns:a16="http://schemas.microsoft.com/office/drawing/2014/main" id="{633181A2-A0F5-EB84-00AD-B8FCF543DE02}"/>
                  </a:ext>
                </a:extLst>
              </p:cNvPr>
              <p:cNvSpPr>
                <a:spLocks noChangeAspect="1"/>
              </p:cNvSpPr>
              <p:nvPr/>
            </p:nvSpPr>
            <p:spPr>
              <a:xfrm>
                <a:off x="8244243" y="1814420"/>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91" name="Elipse 1290">
                <a:extLst>
                  <a:ext uri="{FF2B5EF4-FFF2-40B4-BE49-F238E27FC236}">
                    <a16:creationId xmlns:a16="http://schemas.microsoft.com/office/drawing/2014/main" id="{E0A2B0F4-3230-F590-3833-0761D2DC6C18}"/>
                  </a:ext>
                </a:extLst>
              </p:cNvPr>
              <p:cNvSpPr>
                <a:spLocks noChangeAspect="1"/>
              </p:cNvSpPr>
              <p:nvPr/>
            </p:nvSpPr>
            <p:spPr>
              <a:xfrm>
                <a:off x="8507462" y="1814420"/>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92" name="Elipse 1291">
                <a:extLst>
                  <a:ext uri="{FF2B5EF4-FFF2-40B4-BE49-F238E27FC236}">
                    <a16:creationId xmlns:a16="http://schemas.microsoft.com/office/drawing/2014/main" id="{B8AB624C-74D3-3F9E-90D5-E70D91C805D4}"/>
                  </a:ext>
                </a:extLst>
              </p:cNvPr>
              <p:cNvSpPr>
                <a:spLocks noChangeAspect="1"/>
              </p:cNvSpPr>
              <p:nvPr/>
            </p:nvSpPr>
            <p:spPr>
              <a:xfrm>
                <a:off x="8770681" y="1814420"/>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93" name="Elipse 1292">
                <a:extLst>
                  <a:ext uri="{FF2B5EF4-FFF2-40B4-BE49-F238E27FC236}">
                    <a16:creationId xmlns:a16="http://schemas.microsoft.com/office/drawing/2014/main" id="{B40BF91B-399D-EC81-6C1C-B072963E14AE}"/>
                  </a:ext>
                </a:extLst>
              </p:cNvPr>
              <p:cNvSpPr>
                <a:spLocks noChangeAspect="1"/>
              </p:cNvSpPr>
              <p:nvPr/>
            </p:nvSpPr>
            <p:spPr>
              <a:xfrm>
                <a:off x="9033901" y="1814420"/>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94" name="Elipse 1293">
                <a:extLst>
                  <a:ext uri="{FF2B5EF4-FFF2-40B4-BE49-F238E27FC236}">
                    <a16:creationId xmlns:a16="http://schemas.microsoft.com/office/drawing/2014/main" id="{BA46F894-0B94-8F8B-21FA-7B3D4CE6C586}"/>
                  </a:ext>
                </a:extLst>
              </p:cNvPr>
              <p:cNvSpPr>
                <a:spLocks noChangeAspect="1"/>
              </p:cNvSpPr>
              <p:nvPr/>
            </p:nvSpPr>
            <p:spPr>
              <a:xfrm>
                <a:off x="7191366" y="2054767"/>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95" name="Elipse 1294">
                <a:extLst>
                  <a:ext uri="{FF2B5EF4-FFF2-40B4-BE49-F238E27FC236}">
                    <a16:creationId xmlns:a16="http://schemas.microsoft.com/office/drawing/2014/main" id="{1002096D-9653-D88F-56B6-35D93AC89B5C}"/>
                  </a:ext>
                </a:extLst>
              </p:cNvPr>
              <p:cNvSpPr>
                <a:spLocks noChangeAspect="1"/>
              </p:cNvSpPr>
              <p:nvPr/>
            </p:nvSpPr>
            <p:spPr>
              <a:xfrm>
                <a:off x="7454586" y="2051371"/>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96" name="Elipse 1295">
                <a:extLst>
                  <a:ext uri="{FF2B5EF4-FFF2-40B4-BE49-F238E27FC236}">
                    <a16:creationId xmlns:a16="http://schemas.microsoft.com/office/drawing/2014/main" id="{F4C2501F-8E9A-00E2-D59D-50A6E1FDC632}"/>
                  </a:ext>
                </a:extLst>
              </p:cNvPr>
              <p:cNvSpPr>
                <a:spLocks noChangeAspect="1"/>
              </p:cNvSpPr>
              <p:nvPr/>
            </p:nvSpPr>
            <p:spPr>
              <a:xfrm>
                <a:off x="7717805" y="2051371"/>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97" name="Elipse 1296">
                <a:extLst>
                  <a:ext uri="{FF2B5EF4-FFF2-40B4-BE49-F238E27FC236}">
                    <a16:creationId xmlns:a16="http://schemas.microsoft.com/office/drawing/2014/main" id="{4F3886B6-BBD2-2112-4F50-660D94A4969E}"/>
                  </a:ext>
                </a:extLst>
              </p:cNvPr>
              <p:cNvSpPr>
                <a:spLocks noChangeAspect="1"/>
              </p:cNvSpPr>
              <p:nvPr/>
            </p:nvSpPr>
            <p:spPr>
              <a:xfrm>
                <a:off x="7981024" y="2051371"/>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98" name="Elipse 1297">
                <a:extLst>
                  <a:ext uri="{FF2B5EF4-FFF2-40B4-BE49-F238E27FC236}">
                    <a16:creationId xmlns:a16="http://schemas.microsoft.com/office/drawing/2014/main" id="{F15A849E-E699-0D4C-51D4-09AC73AA5737}"/>
                  </a:ext>
                </a:extLst>
              </p:cNvPr>
              <p:cNvSpPr>
                <a:spLocks noChangeAspect="1"/>
              </p:cNvSpPr>
              <p:nvPr/>
            </p:nvSpPr>
            <p:spPr>
              <a:xfrm>
                <a:off x="8244243" y="2051371"/>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99" name="Elipse 1298">
                <a:extLst>
                  <a:ext uri="{FF2B5EF4-FFF2-40B4-BE49-F238E27FC236}">
                    <a16:creationId xmlns:a16="http://schemas.microsoft.com/office/drawing/2014/main" id="{9A83E945-CD3C-B16A-4436-4555D9873362}"/>
                  </a:ext>
                </a:extLst>
              </p:cNvPr>
              <p:cNvSpPr>
                <a:spLocks noChangeAspect="1"/>
              </p:cNvSpPr>
              <p:nvPr/>
            </p:nvSpPr>
            <p:spPr>
              <a:xfrm>
                <a:off x="8507462" y="2051371"/>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00" name="Elipse 1299">
                <a:extLst>
                  <a:ext uri="{FF2B5EF4-FFF2-40B4-BE49-F238E27FC236}">
                    <a16:creationId xmlns:a16="http://schemas.microsoft.com/office/drawing/2014/main" id="{7AFAC248-A114-D56A-8595-9C3B87049801}"/>
                  </a:ext>
                </a:extLst>
              </p:cNvPr>
              <p:cNvSpPr>
                <a:spLocks noChangeAspect="1"/>
              </p:cNvSpPr>
              <p:nvPr/>
            </p:nvSpPr>
            <p:spPr>
              <a:xfrm>
                <a:off x="8770681" y="2051371"/>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01" name="Elipse 1300">
                <a:extLst>
                  <a:ext uri="{FF2B5EF4-FFF2-40B4-BE49-F238E27FC236}">
                    <a16:creationId xmlns:a16="http://schemas.microsoft.com/office/drawing/2014/main" id="{99CBAFE6-7820-56FA-E39B-4ACACF1DD9C2}"/>
                  </a:ext>
                </a:extLst>
              </p:cNvPr>
              <p:cNvSpPr>
                <a:spLocks noChangeAspect="1"/>
              </p:cNvSpPr>
              <p:nvPr/>
            </p:nvSpPr>
            <p:spPr>
              <a:xfrm>
                <a:off x="9033901" y="2051371"/>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02" name="Elipse 1301">
                <a:extLst>
                  <a:ext uri="{FF2B5EF4-FFF2-40B4-BE49-F238E27FC236}">
                    <a16:creationId xmlns:a16="http://schemas.microsoft.com/office/drawing/2014/main" id="{017A4AFD-E905-78F2-9245-633193E841B2}"/>
                  </a:ext>
                </a:extLst>
              </p:cNvPr>
              <p:cNvSpPr>
                <a:spLocks noChangeAspect="1"/>
              </p:cNvSpPr>
              <p:nvPr/>
            </p:nvSpPr>
            <p:spPr>
              <a:xfrm>
                <a:off x="7191366" y="2291714"/>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03" name="Elipse 1302">
                <a:extLst>
                  <a:ext uri="{FF2B5EF4-FFF2-40B4-BE49-F238E27FC236}">
                    <a16:creationId xmlns:a16="http://schemas.microsoft.com/office/drawing/2014/main" id="{A04F0B64-D5BB-56D8-38F9-E3EED10FD6E5}"/>
                  </a:ext>
                </a:extLst>
              </p:cNvPr>
              <p:cNvSpPr>
                <a:spLocks noChangeAspect="1"/>
              </p:cNvSpPr>
              <p:nvPr/>
            </p:nvSpPr>
            <p:spPr>
              <a:xfrm>
                <a:off x="7454586" y="22883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04" name="Elipse 1303">
                <a:extLst>
                  <a:ext uri="{FF2B5EF4-FFF2-40B4-BE49-F238E27FC236}">
                    <a16:creationId xmlns:a16="http://schemas.microsoft.com/office/drawing/2014/main" id="{6ABFA70E-6567-0F5B-3741-5A311BFC7EEB}"/>
                  </a:ext>
                </a:extLst>
              </p:cNvPr>
              <p:cNvSpPr>
                <a:spLocks noChangeAspect="1"/>
              </p:cNvSpPr>
              <p:nvPr/>
            </p:nvSpPr>
            <p:spPr>
              <a:xfrm>
                <a:off x="7717805" y="22883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05" name="Elipse 1304">
                <a:extLst>
                  <a:ext uri="{FF2B5EF4-FFF2-40B4-BE49-F238E27FC236}">
                    <a16:creationId xmlns:a16="http://schemas.microsoft.com/office/drawing/2014/main" id="{B03A732B-5D87-98DB-AF5F-0DF590BE3588}"/>
                  </a:ext>
                </a:extLst>
              </p:cNvPr>
              <p:cNvSpPr>
                <a:spLocks noChangeAspect="1"/>
              </p:cNvSpPr>
              <p:nvPr/>
            </p:nvSpPr>
            <p:spPr>
              <a:xfrm>
                <a:off x="7981024" y="22883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06" name="Elipse 1305">
                <a:extLst>
                  <a:ext uri="{FF2B5EF4-FFF2-40B4-BE49-F238E27FC236}">
                    <a16:creationId xmlns:a16="http://schemas.microsoft.com/office/drawing/2014/main" id="{F0B41CEC-1A14-8920-19F3-C1EB5AFD4F5A}"/>
                  </a:ext>
                </a:extLst>
              </p:cNvPr>
              <p:cNvSpPr>
                <a:spLocks noChangeAspect="1"/>
              </p:cNvSpPr>
              <p:nvPr/>
            </p:nvSpPr>
            <p:spPr>
              <a:xfrm>
                <a:off x="8244243" y="22883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07" name="Elipse 1306">
                <a:extLst>
                  <a:ext uri="{FF2B5EF4-FFF2-40B4-BE49-F238E27FC236}">
                    <a16:creationId xmlns:a16="http://schemas.microsoft.com/office/drawing/2014/main" id="{07501340-D2AF-BEBB-2B2F-9CBDD48F7946}"/>
                  </a:ext>
                </a:extLst>
              </p:cNvPr>
              <p:cNvSpPr>
                <a:spLocks noChangeAspect="1"/>
              </p:cNvSpPr>
              <p:nvPr/>
            </p:nvSpPr>
            <p:spPr>
              <a:xfrm>
                <a:off x="8507462" y="22883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08" name="Elipse 1307">
                <a:extLst>
                  <a:ext uri="{FF2B5EF4-FFF2-40B4-BE49-F238E27FC236}">
                    <a16:creationId xmlns:a16="http://schemas.microsoft.com/office/drawing/2014/main" id="{901FE874-AC22-D790-2B76-F7AC61584A09}"/>
                  </a:ext>
                </a:extLst>
              </p:cNvPr>
              <p:cNvSpPr>
                <a:spLocks noChangeAspect="1"/>
              </p:cNvSpPr>
              <p:nvPr/>
            </p:nvSpPr>
            <p:spPr>
              <a:xfrm>
                <a:off x="8770681" y="22883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09" name="Elipse 1308">
                <a:extLst>
                  <a:ext uri="{FF2B5EF4-FFF2-40B4-BE49-F238E27FC236}">
                    <a16:creationId xmlns:a16="http://schemas.microsoft.com/office/drawing/2014/main" id="{D1533115-1236-F27E-4E94-B388063B291D}"/>
                  </a:ext>
                </a:extLst>
              </p:cNvPr>
              <p:cNvSpPr>
                <a:spLocks noChangeAspect="1"/>
              </p:cNvSpPr>
              <p:nvPr/>
            </p:nvSpPr>
            <p:spPr>
              <a:xfrm>
                <a:off x="9033901" y="22883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10" name="Elipse 1309">
                <a:extLst>
                  <a:ext uri="{FF2B5EF4-FFF2-40B4-BE49-F238E27FC236}">
                    <a16:creationId xmlns:a16="http://schemas.microsoft.com/office/drawing/2014/main" id="{9B875AAE-0D10-0055-AF87-CCBC725D5613}"/>
                  </a:ext>
                </a:extLst>
              </p:cNvPr>
              <p:cNvSpPr>
                <a:spLocks noChangeAspect="1"/>
              </p:cNvSpPr>
              <p:nvPr/>
            </p:nvSpPr>
            <p:spPr>
              <a:xfrm>
                <a:off x="7191366" y="159159"/>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11" name="Elipse 1310">
                <a:extLst>
                  <a:ext uri="{FF2B5EF4-FFF2-40B4-BE49-F238E27FC236}">
                    <a16:creationId xmlns:a16="http://schemas.microsoft.com/office/drawing/2014/main" id="{042F881D-AD99-72AD-ABF8-83BB85FEF122}"/>
                  </a:ext>
                </a:extLst>
              </p:cNvPr>
              <p:cNvSpPr>
                <a:spLocks noChangeAspect="1"/>
              </p:cNvSpPr>
              <p:nvPr/>
            </p:nvSpPr>
            <p:spPr>
              <a:xfrm>
                <a:off x="7454586" y="15576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12" name="Elipse 1311">
                <a:extLst>
                  <a:ext uri="{FF2B5EF4-FFF2-40B4-BE49-F238E27FC236}">
                    <a16:creationId xmlns:a16="http://schemas.microsoft.com/office/drawing/2014/main" id="{08DC4BF8-F2C4-7988-F6CF-2CD825B2DE0A}"/>
                  </a:ext>
                </a:extLst>
              </p:cNvPr>
              <p:cNvSpPr>
                <a:spLocks noChangeAspect="1"/>
              </p:cNvSpPr>
              <p:nvPr/>
            </p:nvSpPr>
            <p:spPr>
              <a:xfrm>
                <a:off x="7717805" y="15576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13" name="Elipse 1312">
                <a:extLst>
                  <a:ext uri="{FF2B5EF4-FFF2-40B4-BE49-F238E27FC236}">
                    <a16:creationId xmlns:a16="http://schemas.microsoft.com/office/drawing/2014/main" id="{E3865866-550F-996A-6294-8FED0300EEB7}"/>
                  </a:ext>
                </a:extLst>
              </p:cNvPr>
              <p:cNvSpPr>
                <a:spLocks noChangeAspect="1"/>
              </p:cNvSpPr>
              <p:nvPr/>
            </p:nvSpPr>
            <p:spPr>
              <a:xfrm>
                <a:off x="7981024" y="15576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14" name="Elipse 1313">
                <a:extLst>
                  <a:ext uri="{FF2B5EF4-FFF2-40B4-BE49-F238E27FC236}">
                    <a16:creationId xmlns:a16="http://schemas.microsoft.com/office/drawing/2014/main" id="{C63EBB15-5ACB-E935-0957-8CE6BF6B88E4}"/>
                  </a:ext>
                </a:extLst>
              </p:cNvPr>
              <p:cNvSpPr>
                <a:spLocks noChangeAspect="1"/>
              </p:cNvSpPr>
              <p:nvPr/>
            </p:nvSpPr>
            <p:spPr>
              <a:xfrm>
                <a:off x="8244243" y="15576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15" name="Elipse 1314">
                <a:extLst>
                  <a:ext uri="{FF2B5EF4-FFF2-40B4-BE49-F238E27FC236}">
                    <a16:creationId xmlns:a16="http://schemas.microsoft.com/office/drawing/2014/main" id="{EAE9B36C-431F-08E0-A2E4-695BB43E2B39}"/>
                  </a:ext>
                </a:extLst>
              </p:cNvPr>
              <p:cNvSpPr>
                <a:spLocks noChangeAspect="1"/>
              </p:cNvSpPr>
              <p:nvPr/>
            </p:nvSpPr>
            <p:spPr>
              <a:xfrm>
                <a:off x="8507462" y="15576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16" name="Elipse 1315">
                <a:extLst>
                  <a:ext uri="{FF2B5EF4-FFF2-40B4-BE49-F238E27FC236}">
                    <a16:creationId xmlns:a16="http://schemas.microsoft.com/office/drawing/2014/main" id="{5F47ACE9-EBE9-6EF6-D4EB-D0FA696F48A4}"/>
                  </a:ext>
                </a:extLst>
              </p:cNvPr>
              <p:cNvSpPr>
                <a:spLocks noChangeAspect="1"/>
              </p:cNvSpPr>
              <p:nvPr/>
            </p:nvSpPr>
            <p:spPr>
              <a:xfrm>
                <a:off x="8770681" y="15576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17" name="Elipse 1316">
                <a:extLst>
                  <a:ext uri="{FF2B5EF4-FFF2-40B4-BE49-F238E27FC236}">
                    <a16:creationId xmlns:a16="http://schemas.microsoft.com/office/drawing/2014/main" id="{408AC76A-52A8-2076-BD94-8C0CFDAD28B1}"/>
                  </a:ext>
                </a:extLst>
              </p:cNvPr>
              <p:cNvSpPr>
                <a:spLocks noChangeAspect="1"/>
              </p:cNvSpPr>
              <p:nvPr/>
            </p:nvSpPr>
            <p:spPr>
              <a:xfrm>
                <a:off x="9033901" y="15576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813" name="Grupo 812">
              <a:extLst>
                <a:ext uri="{FF2B5EF4-FFF2-40B4-BE49-F238E27FC236}">
                  <a16:creationId xmlns:a16="http://schemas.microsoft.com/office/drawing/2014/main" id="{312E57CD-E56D-3EFF-9301-E87345CBF433}"/>
                </a:ext>
              </a:extLst>
            </p:cNvPr>
            <p:cNvGrpSpPr/>
            <p:nvPr/>
          </p:nvGrpSpPr>
          <p:grpSpPr>
            <a:xfrm>
              <a:off x="122455" y="2539583"/>
              <a:ext cx="8937813" cy="2167943"/>
              <a:chOff x="121288" y="155763"/>
              <a:chExt cx="8937813" cy="2167943"/>
            </a:xfrm>
          </p:grpSpPr>
          <p:grpSp>
            <p:nvGrpSpPr>
              <p:cNvPr id="852" name="Grupo 851">
                <a:extLst>
                  <a:ext uri="{FF2B5EF4-FFF2-40B4-BE49-F238E27FC236}">
                    <a16:creationId xmlns:a16="http://schemas.microsoft.com/office/drawing/2014/main" id="{93929169-D68C-7C65-0964-05DB96CD1F84}"/>
                  </a:ext>
                </a:extLst>
              </p:cNvPr>
              <p:cNvGrpSpPr/>
              <p:nvPr/>
            </p:nvGrpSpPr>
            <p:grpSpPr>
              <a:xfrm>
                <a:off x="121288" y="162555"/>
                <a:ext cx="2132978" cy="2161151"/>
                <a:chOff x="858563" y="2621791"/>
                <a:chExt cx="2132978" cy="2161151"/>
              </a:xfrm>
              <a:solidFill>
                <a:srgbClr val="FFA400"/>
              </a:solidFill>
            </p:grpSpPr>
            <p:grpSp>
              <p:nvGrpSpPr>
                <p:cNvPr id="1135" name="Grupo 1134">
                  <a:extLst>
                    <a:ext uri="{FF2B5EF4-FFF2-40B4-BE49-F238E27FC236}">
                      <a16:creationId xmlns:a16="http://schemas.microsoft.com/office/drawing/2014/main" id="{FF3E01D6-E579-1D47-0437-B73358D3E092}"/>
                    </a:ext>
                  </a:extLst>
                </p:cNvPr>
                <p:cNvGrpSpPr/>
                <p:nvPr/>
              </p:nvGrpSpPr>
              <p:grpSpPr>
                <a:xfrm>
                  <a:off x="858563" y="2858742"/>
                  <a:ext cx="2132978" cy="28596"/>
                  <a:chOff x="852356" y="2083273"/>
                  <a:chExt cx="2132978" cy="28596"/>
                </a:xfrm>
                <a:grpFill/>
              </p:grpSpPr>
              <p:sp>
                <p:nvSpPr>
                  <p:cNvPr id="1226" name="Elipse 1225">
                    <a:extLst>
                      <a:ext uri="{FF2B5EF4-FFF2-40B4-BE49-F238E27FC236}">
                        <a16:creationId xmlns:a16="http://schemas.microsoft.com/office/drawing/2014/main" id="{0E376271-5054-101D-BC41-9283FD46C152}"/>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27" name="Elipse 1226">
                    <a:extLst>
                      <a:ext uri="{FF2B5EF4-FFF2-40B4-BE49-F238E27FC236}">
                        <a16:creationId xmlns:a16="http://schemas.microsoft.com/office/drawing/2014/main" id="{ED9B3F55-6CE7-CDF3-4620-486C8938A356}"/>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28" name="Elipse 1227">
                    <a:extLst>
                      <a:ext uri="{FF2B5EF4-FFF2-40B4-BE49-F238E27FC236}">
                        <a16:creationId xmlns:a16="http://schemas.microsoft.com/office/drawing/2014/main" id="{209BA110-3D28-A0B2-02A5-1C7F341CA0BF}"/>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29" name="Elipse 1228">
                    <a:extLst>
                      <a:ext uri="{FF2B5EF4-FFF2-40B4-BE49-F238E27FC236}">
                        <a16:creationId xmlns:a16="http://schemas.microsoft.com/office/drawing/2014/main" id="{9E120C49-5215-5C23-D421-F0BB0F3F3DC1}"/>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30" name="Elipse 1229">
                    <a:extLst>
                      <a:ext uri="{FF2B5EF4-FFF2-40B4-BE49-F238E27FC236}">
                        <a16:creationId xmlns:a16="http://schemas.microsoft.com/office/drawing/2014/main" id="{80AFBA6F-DD67-5E58-2DD7-1FBA11854F74}"/>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31" name="Elipse 1230">
                    <a:extLst>
                      <a:ext uri="{FF2B5EF4-FFF2-40B4-BE49-F238E27FC236}">
                        <a16:creationId xmlns:a16="http://schemas.microsoft.com/office/drawing/2014/main" id="{EB9712F0-6337-3EEE-CD66-E0B3FE8D89FE}"/>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32" name="Elipse 1231">
                    <a:extLst>
                      <a:ext uri="{FF2B5EF4-FFF2-40B4-BE49-F238E27FC236}">
                        <a16:creationId xmlns:a16="http://schemas.microsoft.com/office/drawing/2014/main" id="{A87AF690-9E80-0CEA-E220-9EE814517046}"/>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33" name="Elipse 1232">
                    <a:extLst>
                      <a:ext uri="{FF2B5EF4-FFF2-40B4-BE49-F238E27FC236}">
                        <a16:creationId xmlns:a16="http://schemas.microsoft.com/office/drawing/2014/main" id="{57B16478-6F11-77D1-6708-5BD5F081DAB8}"/>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34" name="Elipse 1233">
                    <a:extLst>
                      <a:ext uri="{FF2B5EF4-FFF2-40B4-BE49-F238E27FC236}">
                        <a16:creationId xmlns:a16="http://schemas.microsoft.com/office/drawing/2014/main" id="{7AAC797E-35EC-8190-0B58-32799194AE28}"/>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136" name="Grupo 1135">
                  <a:extLst>
                    <a:ext uri="{FF2B5EF4-FFF2-40B4-BE49-F238E27FC236}">
                      <a16:creationId xmlns:a16="http://schemas.microsoft.com/office/drawing/2014/main" id="{311706F4-F397-0FCB-D8DF-96007617F4CF}"/>
                    </a:ext>
                  </a:extLst>
                </p:cNvPr>
                <p:cNvGrpSpPr/>
                <p:nvPr/>
              </p:nvGrpSpPr>
              <p:grpSpPr>
                <a:xfrm>
                  <a:off x="858563" y="3095693"/>
                  <a:ext cx="2132978" cy="28596"/>
                  <a:chOff x="852356" y="2083273"/>
                  <a:chExt cx="2132978" cy="28596"/>
                </a:xfrm>
                <a:grpFill/>
              </p:grpSpPr>
              <p:sp>
                <p:nvSpPr>
                  <p:cNvPr id="1217" name="Elipse 1216">
                    <a:extLst>
                      <a:ext uri="{FF2B5EF4-FFF2-40B4-BE49-F238E27FC236}">
                        <a16:creationId xmlns:a16="http://schemas.microsoft.com/office/drawing/2014/main" id="{0840A195-FD20-EE6F-9D8A-2A373A852C8E}"/>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18" name="Elipse 1217">
                    <a:extLst>
                      <a:ext uri="{FF2B5EF4-FFF2-40B4-BE49-F238E27FC236}">
                        <a16:creationId xmlns:a16="http://schemas.microsoft.com/office/drawing/2014/main" id="{AE3C2080-5F06-2BB6-E2E5-315DA37DC3D3}"/>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19" name="Elipse 1218">
                    <a:extLst>
                      <a:ext uri="{FF2B5EF4-FFF2-40B4-BE49-F238E27FC236}">
                        <a16:creationId xmlns:a16="http://schemas.microsoft.com/office/drawing/2014/main" id="{06ED7D4E-B7BD-02B5-A8BB-6E17357E5015}"/>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20" name="Elipse 1219">
                    <a:extLst>
                      <a:ext uri="{FF2B5EF4-FFF2-40B4-BE49-F238E27FC236}">
                        <a16:creationId xmlns:a16="http://schemas.microsoft.com/office/drawing/2014/main" id="{5BB650A6-6C43-E3E2-32F8-3231834C24AE}"/>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21" name="Elipse 1220">
                    <a:extLst>
                      <a:ext uri="{FF2B5EF4-FFF2-40B4-BE49-F238E27FC236}">
                        <a16:creationId xmlns:a16="http://schemas.microsoft.com/office/drawing/2014/main" id="{4F0AF2BD-6ECC-7E58-64F6-C4DA6A8151BD}"/>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22" name="Elipse 1221">
                    <a:extLst>
                      <a:ext uri="{FF2B5EF4-FFF2-40B4-BE49-F238E27FC236}">
                        <a16:creationId xmlns:a16="http://schemas.microsoft.com/office/drawing/2014/main" id="{1663C909-0E02-7606-336B-F852CD8F45CE}"/>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23" name="Elipse 1222">
                    <a:extLst>
                      <a:ext uri="{FF2B5EF4-FFF2-40B4-BE49-F238E27FC236}">
                        <a16:creationId xmlns:a16="http://schemas.microsoft.com/office/drawing/2014/main" id="{BD2EACB4-2E2C-B759-EC88-A2248C1E0817}"/>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24" name="Elipse 1223">
                    <a:extLst>
                      <a:ext uri="{FF2B5EF4-FFF2-40B4-BE49-F238E27FC236}">
                        <a16:creationId xmlns:a16="http://schemas.microsoft.com/office/drawing/2014/main" id="{1DD8CC32-4557-8F58-4F28-DA3CC16D6C7C}"/>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25" name="Elipse 1224">
                    <a:extLst>
                      <a:ext uri="{FF2B5EF4-FFF2-40B4-BE49-F238E27FC236}">
                        <a16:creationId xmlns:a16="http://schemas.microsoft.com/office/drawing/2014/main" id="{7AB37740-FDAD-141A-8FD7-C8DFAFF96B76}"/>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137" name="Grupo 1136">
                  <a:extLst>
                    <a:ext uri="{FF2B5EF4-FFF2-40B4-BE49-F238E27FC236}">
                      <a16:creationId xmlns:a16="http://schemas.microsoft.com/office/drawing/2014/main" id="{C05E1298-131E-6F82-12F1-A390BD81F04C}"/>
                    </a:ext>
                  </a:extLst>
                </p:cNvPr>
                <p:cNvGrpSpPr/>
                <p:nvPr/>
              </p:nvGrpSpPr>
              <p:grpSpPr>
                <a:xfrm>
                  <a:off x="858563" y="3332644"/>
                  <a:ext cx="2132978" cy="28596"/>
                  <a:chOff x="852356" y="2083273"/>
                  <a:chExt cx="2132978" cy="28596"/>
                </a:xfrm>
                <a:grpFill/>
              </p:grpSpPr>
              <p:sp>
                <p:nvSpPr>
                  <p:cNvPr id="1208" name="Elipse 1207">
                    <a:extLst>
                      <a:ext uri="{FF2B5EF4-FFF2-40B4-BE49-F238E27FC236}">
                        <a16:creationId xmlns:a16="http://schemas.microsoft.com/office/drawing/2014/main" id="{86DF1B76-4AB9-387D-CA8C-642D8B48FF63}"/>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09" name="Elipse 1208">
                    <a:extLst>
                      <a:ext uri="{FF2B5EF4-FFF2-40B4-BE49-F238E27FC236}">
                        <a16:creationId xmlns:a16="http://schemas.microsoft.com/office/drawing/2014/main" id="{F7BA1517-00FF-A54A-73D3-8EA686E8B7B2}"/>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10" name="Elipse 1209">
                    <a:extLst>
                      <a:ext uri="{FF2B5EF4-FFF2-40B4-BE49-F238E27FC236}">
                        <a16:creationId xmlns:a16="http://schemas.microsoft.com/office/drawing/2014/main" id="{CFC23E8C-8A25-2D3E-7C7A-9ECE1F79189F}"/>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11" name="Elipse 1210">
                    <a:extLst>
                      <a:ext uri="{FF2B5EF4-FFF2-40B4-BE49-F238E27FC236}">
                        <a16:creationId xmlns:a16="http://schemas.microsoft.com/office/drawing/2014/main" id="{FCC084F8-483D-8FF0-C486-6EA00C3A40DC}"/>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12" name="Elipse 1211">
                    <a:extLst>
                      <a:ext uri="{FF2B5EF4-FFF2-40B4-BE49-F238E27FC236}">
                        <a16:creationId xmlns:a16="http://schemas.microsoft.com/office/drawing/2014/main" id="{3F9628A4-A624-961C-4B13-33BF2F676D59}"/>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13" name="Elipse 1212">
                    <a:extLst>
                      <a:ext uri="{FF2B5EF4-FFF2-40B4-BE49-F238E27FC236}">
                        <a16:creationId xmlns:a16="http://schemas.microsoft.com/office/drawing/2014/main" id="{46596636-B631-20DD-F21A-A29A676A20CE}"/>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14" name="Elipse 1213">
                    <a:extLst>
                      <a:ext uri="{FF2B5EF4-FFF2-40B4-BE49-F238E27FC236}">
                        <a16:creationId xmlns:a16="http://schemas.microsoft.com/office/drawing/2014/main" id="{EA176AE3-CFB3-69CF-F907-125FDFC98DA4}"/>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15" name="Elipse 1214">
                    <a:extLst>
                      <a:ext uri="{FF2B5EF4-FFF2-40B4-BE49-F238E27FC236}">
                        <a16:creationId xmlns:a16="http://schemas.microsoft.com/office/drawing/2014/main" id="{E6558C0D-EAEF-C00D-C616-EBFB1E09968B}"/>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16" name="Elipse 1215">
                    <a:extLst>
                      <a:ext uri="{FF2B5EF4-FFF2-40B4-BE49-F238E27FC236}">
                        <a16:creationId xmlns:a16="http://schemas.microsoft.com/office/drawing/2014/main" id="{0BDF2E81-DE65-CDFB-F9BA-5729BBEE5791}"/>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138" name="Grupo 1137">
                  <a:extLst>
                    <a:ext uri="{FF2B5EF4-FFF2-40B4-BE49-F238E27FC236}">
                      <a16:creationId xmlns:a16="http://schemas.microsoft.com/office/drawing/2014/main" id="{903226DB-4C3E-2335-23A9-C32A5D272DC7}"/>
                    </a:ext>
                  </a:extLst>
                </p:cNvPr>
                <p:cNvGrpSpPr/>
                <p:nvPr/>
              </p:nvGrpSpPr>
              <p:grpSpPr>
                <a:xfrm>
                  <a:off x="858563" y="3569595"/>
                  <a:ext cx="2132978" cy="28596"/>
                  <a:chOff x="852356" y="2083273"/>
                  <a:chExt cx="2132978" cy="28596"/>
                </a:xfrm>
                <a:grpFill/>
              </p:grpSpPr>
              <p:sp>
                <p:nvSpPr>
                  <p:cNvPr id="1199" name="Elipse 1198">
                    <a:extLst>
                      <a:ext uri="{FF2B5EF4-FFF2-40B4-BE49-F238E27FC236}">
                        <a16:creationId xmlns:a16="http://schemas.microsoft.com/office/drawing/2014/main" id="{06976C03-7513-48E0-1BFB-DB120DDE4800}"/>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00" name="Elipse 1199">
                    <a:extLst>
                      <a:ext uri="{FF2B5EF4-FFF2-40B4-BE49-F238E27FC236}">
                        <a16:creationId xmlns:a16="http://schemas.microsoft.com/office/drawing/2014/main" id="{20AA99F0-13C2-D47A-9470-FC386F25F1C7}"/>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01" name="Elipse 1200">
                    <a:extLst>
                      <a:ext uri="{FF2B5EF4-FFF2-40B4-BE49-F238E27FC236}">
                        <a16:creationId xmlns:a16="http://schemas.microsoft.com/office/drawing/2014/main" id="{01E1EDBD-96E2-F084-65F1-9B34CD0C3145}"/>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02" name="Elipse 1201">
                    <a:extLst>
                      <a:ext uri="{FF2B5EF4-FFF2-40B4-BE49-F238E27FC236}">
                        <a16:creationId xmlns:a16="http://schemas.microsoft.com/office/drawing/2014/main" id="{DA660ECD-EE31-0311-EAB1-79992A21726C}"/>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03" name="Elipse 1202">
                    <a:extLst>
                      <a:ext uri="{FF2B5EF4-FFF2-40B4-BE49-F238E27FC236}">
                        <a16:creationId xmlns:a16="http://schemas.microsoft.com/office/drawing/2014/main" id="{ABCFBE7E-BC1E-1E0F-B4B5-96602B68E7B9}"/>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04" name="Elipse 1203">
                    <a:extLst>
                      <a:ext uri="{FF2B5EF4-FFF2-40B4-BE49-F238E27FC236}">
                        <a16:creationId xmlns:a16="http://schemas.microsoft.com/office/drawing/2014/main" id="{B797A04A-842D-36D8-833E-6B5225E93070}"/>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05" name="Elipse 1204">
                    <a:extLst>
                      <a:ext uri="{FF2B5EF4-FFF2-40B4-BE49-F238E27FC236}">
                        <a16:creationId xmlns:a16="http://schemas.microsoft.com/office/drawing/2014/main" id="{8101E1C5-EF8D-B261-BFE0-9387B6974832}"/>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06" name="Elipse 1205">
                    <a:extLst>
                      <a:ext uri="{FF2B5EF4-FFF2-40B4-BE49-F238E27FC236}">
                        <a16:creationId xmlns:a16="http://schemas.microsoft.com/office/drawing/2014/main" id="{9782B3E0-D0BE-5E6C-34F6-EA579084A16A}"/>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07" name="Elipse 1206">
                    <a:extLst>
                      <a:ext uri="{FF2B5EF4-FFF2-40B4-BE49-F238E27FC236}">
                        <a16:creationId xmlns:a16="http://schemas.microsoft.com/office/drawing/2014/main" id="{8053A01B-C08D-75BC-9CFB-7F2CE8A0EB7E}"/>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139" name="Grupo 1138">
                  <a:extLst>
                    <a:ext uri="{FF2B5EF4-FFF2-40B4-BE49-F238E27FC236}">
                      <a16:creationId xmlns:a16="http://schemas.microsoft.com/office/drawing/2014/main" id="{BE0F652F-3E88-69B0-F4ED-13B9727503DA}"/>
                    </a:ext>
                  </a:extLst>
                </p:cNvPr>
                <p:cNvGrpSpPr/>
                <p:nvPr/>
              </p:nvGrpSpPr>
              <p:grpSpPr>
                <a:xfrm>
                  <a:off x="858563" y="3806546"/>
                  <a:ext cx="2132978" cy="28596"/>
                  <a:chOff x="852356" y="2083273"/>
                  <a:chExt cx="2132978" cy="28596"/>
                </a:xfrm>
                <a:grpFill/>
              </p:grpSpPr>
              <p:sp>
                <p:nvSpPr>
                  <p:cNvPr id="1190" name="Elipse 1189">
                    <a:extLst>
                      <a:ext uri="{FF2B5EF4-FFF2-40B4-BE49-F238E27FC236}">
                        <a16:creationId xmlns:a16="http://schemas.microsoft.com/office/drawing/2014/main" id="{FC1E1E8D-EF1E-CE4E-9552-0F16033C7BFE}"/>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91" name="Elipse 1190">
                    <a:extLst>
                      <a:ext uri="{FF2B5EF4-FFF2-40B4-BE49-F238E27FC236}">
                        <a16:creationId xmlns:a16="http://schemas.microsoft.com/office/drawing/2014/main" id="{9BEAFBF4-7BB6-397D-5164-B60FF51F1920}"/>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92" name="Elipse 1191">
                    <a:extLst>
                      <a:ext uri="{FF2B5EF4-FFF2-40B4-BE49-F238E27FC236}">
                        <a16:creationId xmlns:a16="http://schemas.microsoft.com/office/drawing/2014/main" id="{5654454A-3EC0-79FF-F4BF-0941CEC2A611}"/>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93" name="Elipse 1192">
                    <a:extLst>
                      <a:ext uri="{FF2B5EF4-FFF2-40B4-BE49-F238E27FC236}">
                        <a16:creationId xmlns:a16="http://schemas.microsoft.com/office/drawing/2014/main" id="{B9E4949A-A245-8C08-9C71-0C4E8422AA93}"/>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94" name="Elipse 1193">
                    <a:extLst>
                      <a:ext uri="{FF2B5EF4-FFF2-40B4-BE49-F238E27FC236}">
                        <a16:creationId xmlns:a16="http://schemas.microsoft.com/office/drawing/2014/main" id="{A4A35082-1D14-AC51-558C-BE76612E84ED}"/>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95" name="Elipse 1194">
                    <a:extLst>
                      <a:ext uri="{FF2B5EF4-FFF2-40B4-BE49-F238E27FC236}">
                        <a16:creationId xmlns:a16="http://schemas.microsoft.com/office/drawing/2014/main" id="{60E30582-DC35-F37D-0E0E-273856DA6A33}"/>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96" name="Elipse 1195">
                    <a:extLst>
                      <a:ext uri="{FF2B5EF4-FFF2-40B4-BE49-F238E27FC236}">
                        <a16:creationId xmlns:a16="http://schemas.microsoft.com/office/drawing/2014/main" id="{8B80CBC4-C471-99F0-7A2D-41D181AC2A4D}"/>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97" name="Elipse 1196">
                    <a:extLst>
                      <a:ext uri="{FF2B5EF4-FFF2-40B4-BE49-F238E27FC236}">
                        <a16:creationId xmlns:a16="http://schemas.microsoft.com/office/drawing/2014/main" id="{22C9B12B-E3C2-D405-B044-0FF5FAC4CC19}"/>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98" name="Elipse 1197">
                    <a:extLst>
                      <a:ext uri="{FF2B5EF4-FFF2-40B4-BE49-F238E27FC236}">
                        <a16:creationId xmlns:a16="http://schemas.microsoft.com/office/drawing/2014/main" id="{62A913CB-84E6-899F-21AD-7525D146E9B3}"/>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140" name="Grupo 1139">
                  <a:extLst>
                    <a:ext uri="{FF2B5EF4-FFF2-40B4-BE49-F238E27FC236}">
                      <a16:creationId xmlns:a16="http://schemas.microsoft.com/office/drawing/2014/main" id="{14472B02-421E-AAB0-0187-F9CD46D6BE42}"/>
                    </a:ext>
                  </a:extLst>
                </p:cNvPr>
                <p:cNvGrpSpPr/>
                <p:nvPr/>
              </p:nvGrpSpPr>
              <p:grpSpPr>
                <a:xfrm>
                  <a:off x="858563" y="4043497"/>
                  <a:ext cx="2132978" cy="28596"/>
                  <a:chOff x="852356" y="2083273"/>
                  <a:chExt cx="2132978" cy="28596"/>
                </a:xfrm>
                <a:grpFill/>
              </p:grpSpPr>
              <p:sp>
                <p:nvSpPr>
                  <p:cNvPr id="1181" name="Elipse 1180">
                    <a:extLst>
                      <a:ext uri="{FF2B5EF4-FFF2-40B4-BE49-F238E27FC236}">
                        <a16:creationId xmlns:a16="http://schemas.microsoft.com/office/drawing/2014/main" id="{AA01A0A4-C94A-5AE8-6D7D-35260723F513}"/>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82" name="Elipse 1181">
                    <a:extLst>
                      <a:ext uri="{FF2B5EF4-FFF2-40B4-BE49-F238E27FC236}">
                        <a16:creationId xmlns:a16="http://schemas.microsoft.com/office/drawing/2014/main" id="{AF537ACC-8D8B-E910-0625-74F9C9D41189}"/>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83" name="Elipse 1182">
                    <a:extLst>
                      <a:ext uri="{FF2B5EF4-FFF2-40B4-BE49-F238E27FC236}">
                        <a16:creationId xmlns:a16="http://schemas.microsoft.com/office/drawing/2014/main" id="{7B375494-79EC-A5CF-E38F-85DAE1F9DF12}"/>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84" name="Elipse 1183">
                    <a:extLst>
                      <a:ext uri="{FF2B5EF4-FFF2-40B4-BE49-F238E27FC236}">
                        <a16:creationId xmlns:a16="http://schemas.microsoft.com/office/drawing/2014/main" id="{331C9946-E7F6-9384-738F-77DC66B44232}"/>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85" name="Elipse 1184">
                    <a:extLst>
                      <a:ext uri="{FF2B5EF4-FFF2-40B4-BE49-F238E27FC236}">
                        <a16:creationId xmlns:a16="http://schemas.microsoft.com/office/drawing/2014/main" id="{EC570502-AEF5-B7EA-31F7-2DE7300DA777}"/>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86" name="Elipse 1185">
                    <a:extLst>
                      <a:ext uri="{FF2B5EF4-FFF2-40B4-BE49-F238E27FC236}">
                        <a16:creationId xmlns:a16="http://schemas.microsoft.com/office/drawing/2014/main" id="{B7BD7752-2ED6-C89D-0CC8-383515A444BE}"/>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87" name="Elipse 1186">
                    <a:extLst>
                      <a:ext uri="{FF2B5EF4-FFF2-40B4-BE49-F238E27FC236}">
                        <a16:creationId xmlns:a16="http://schemas.microsoft.com/office/drawing/2014/main" id="{C16639F4-0834-DBCC-EA7C-0A68006E2B85}"/>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88" name="Elipse 1187">
                    <a:extLst>
                      <a:ext uri="{FF2B5EF4-FFF2-40B4-BE49-F238E27FC236}">
                        <a16:creationId xmlns:a16="http://schemas.microsoft.com/office/drawing/2014/main" id="{69397CF0-C49B-1768-CC7C-AA04D8FC05B5}"/>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89" name="Elipse 1188">
                    <a:extLst>
                      <a:ext uri="{FF2B5EF4-FFF2-40B4-BE49-F238E27FC236}">
                        <a16:creationId xmlns:a16="http://schemas.microsoft.com/office/drawing/2014/main" id="{5A80E3B5-EEB4-ADC6-CE8F-18F604860D54}"/>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141" name="Grupo 1140">
                  <a:extLst>
                    <a:ext uri="{FF2B5EF4-FFF2-40B4-BE49-F238E27FC236}">
                      <a16:creationId xmlns:a16="http://schemas.microsoft.com/office/drawing/2014/main" id="{DB6E1487-7A5E-0A32-9B04-2AAAA9D4F93E}"/>
                    </a:ext>
                  </a:extLst>
                </p:cNvPr>
                <p:cNvGrpSpPr/>
                <p:nvPr/>
              </p:nvGrpSpPr>
              <p:grpSpPr>
                <a:xfrm>
                  <a:off x="858563" y="4280448"/>
                  <a:ext cx="2132978" cy="28596"/>
                  <a:chOff x="852356" y="2083273"/>
                  <a:chExt cx="2132978" cy="28596"/>
                </a:xfrm>
                <a:grpFill/>
              </p:grpSpPr>
              <p:sp>
                <p:nvSpPr>
                  <p:cNvPr id="1172" name="Elipse 1171">
                    <a:extLst>
                      <a:ext uri="{FF2B5EF4-FFF2-40B4-BE49-F238E27FC236}">
                        <a16:creationId xmlns:a16="http://schemas.microsoft.com/office/drawing/2014/main" id="{B86A2505-CA57-FB7D-24CB-0DD86EBFB2D8}"/>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73" name="Elipse 1172">
                    <a:extLst>
                      <a:ext uri="{FF2B5EF4-FFF2-40B4-BE49-F238E27FC236}">
                        <a16:creationId xmlns:a16="http://schemas.microsoft.com/office/drawing/2014/main" id="{7A203BA4-A2EC-2A99-5047-B5708AF9D594}"/>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74" name="Elipse 1173">
                    <a:extLst>
                      <a:ext uri="{FF2B5EF4-FFF2-40B4-BE49-F238E27FC236}">
                        <a16:creationId xmlns:a16="http://schemas.microsoft.com/office/drawing/2014/main" id="{5FAA7616-AEBE-DD04-CB6C-B823A5713504}"/>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75" name="Elipse 1174">
                    <a:extLst>
                      <a:ext uri="{FF2B5EF4-FFF2-40B4-BE49-F238E27FC236}">
                        <a16:creationId xmlns:a16="http://schemas.microsoft.com/office/drawing/2014/main" id="{D45223A4-B3DB-CC92-C6B0-120514458D72}"/>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76" name="Elipse 1175">
                    <a:extLst>
                      <a:ext uri="{FF2B5EF4-FFF2-40B4-BE49-F238E27FC236}">
                        <a16:creationId xmlns:a16="http://schemas.microsoft.com/office/drawing/2014/main" id="{8AB20E25-3C61-9FC6-EB9B-923EB92ED680}"/>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77" name="Elipse 1176">
                    <a:extLst>
                      <a:ext uri="{FF2B5EF4-FFF2-40B4-BE49-F238E27FC236}">
                        <a16:creationId xmlns:a16="http://schemas.microsoft.com/office/drawing/2014/main" id="{939A4360-114F-BD4B-AB1A-14F99A527D94}"/>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78" name="Elipse 1177">
                    <a:extLst>
                      <a:ext uri="{FF2B5EF4-FFF2-40B4-BE49-F238E27FC236}">
                        <a16:creationId xmlns:a16="http://schemas.microsoft.com/office/drawing/2014/main" id="{9B43BCAA-EE8A-8A38-716A-3928D8228888}"/>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79" name="Elipse 1178">
                    <a:extLst>
                      <a:ext uri="{FF2B5EF4-FFF2-40B4-BE49-F238E27FC236}">
                        <a16:creationId xmlns:a16="http://schemas.microsoft.com/office/drawing/2014/main" id="{5242CA82-E722-C7AA-E5A0-CD5A5F407992}"/>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80" name="Elipse 1179">
                    <a:extLst>
                      <a:ext uri="{FF2B5EF4-FFF2-40B4-BE49-F238E27FC236}">
                        <a16:creationId xmlns:a16="http://schemas.microsoft.com/office/drawing/2014/main" id="{20D550EE-FE4C-38F5-E063-12E5876786FB}"/>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142" name="Grupo 1141">
                  <a:extLst>
                    <a:ext uri="{FF2B5EF4-FFF2-40B4-BE49-F238E27FC236}">
                      <a16:creationId xmlns:a16="http://schemas.microsoft.com/office/drawing/2014/main" id="{8A6FEA3B-C03D-8EBE-2732-3ACD93360F7F}"/>
                    </a:ext>
                  </a:extLst>
                </p:cNvPr>
                <p:cNvGrpSpPr/>
                <p:nvPr/>
              </p:nvGrpSpPr>
              <p:grpSpPr>
                <a:xfrm>
                  <a:off x="858563" y="4517399"/>
                  <a:ext cx="2132978" cy="28596"/>
                  <a:chOff x="852356" y="2083273"/>
                  <a:chExt cx="2132978" cy="28596"/>
                </a:xfrm>
                <a:grpFill/>
              </p:grpSpPr>
              <p:sp>
                <p:nvSpPr>
                  <p:cNvPr id="1163" name="Elipse 1162">
                    <a:extLst>
                      <a:ext uri="{FF2B5EF4-FFF2-40B4-BE49-F238E27FC236}">
                        <a16:creationId xmlns:a16="http://schemas.microsoft.com/office/drawing/2014/main" id="{A1045CF4-44CB-3E7E-6E47-322BC29C8E06}"/>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64" name="Elipse 1163">
                    <a:extLst>
                      <a:ext uri="{FF2B5EF4-FFF2-40B4-BE49-F238E27FC236}">
                        <a16:creationId xmlns:a16="http://schemas.microsoft.com/office/drawing/2014/main" id="{876B64CB-6127-4001-05E0-A6C312096002}"/>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65" name="Elipse 1164">
                    <a:extLst>
                      <a:ext uri="{FF2B5EF4-FFF2-40B4-BE49-F238E27FC236}">
                        <a16:creationId xmlns:a16="http://schemas.microsoft.com/office/drawing/2014/main" id="{4A2401EE-1D3F-8721-6B25-534CFD4B12F9}"/>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66" name="Elipse 1165">
                    <a:extLst>
                      <a:ext uri="{FF2B5EF4-FFF2-40B4-BE49-F238E27FC236}">
                        <a16:creationId xmlns:a16="http://schemas.microsoft.com/office/drawing/2014/main" id="{EF5BCF2D-1C96-1BD5-532C-35C93DA1FBC2}"/>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67" name="Elipse 1166">
                    <a:extLst>
                      <a:ext uri="{FF2B5EF4-FFF2-40B4-BE49-F238E27FC236}">
                        <a16:creationId xmlns:a16="http://schemas.microsoft.com/office/drawing/2014/main" id="{6CDC6CC4-0719-E418-46FE-3D0C12E647E7}"/>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68" name="Elipse 1167">
                    <a:extLst>
                      <a:ext uri="{FF2B5EF4-FFF2-40B4-BE49-F238E27FC236}">
                        <a16:creationId xmlns:a16="http://schemas.microsoft.com/office/drawing/2014/main" id="{A11A7851-3976-985F-3C07-B5C8B00A3579}"/>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69" name="Elipse 1168">
                    <a:extLst>
                      <a:ext uri="{FF2B5EF4-FFF2-40B4-BE49-F238E27FC236}">
                        <a16:creationId xmlns:a16="http://schemas.microsoft.com/office/drawing/2014/main" id="{82E6FFA9-A948-0291-B755-890BF657D000}"/>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70" name="Elipse 1169">
                    <a:extLst>
                      <a:ext uri="{FF2B5EF4-FFF2-40B4-BE49-F238E27FC236}">
                        <a16:creationId xmlns:a16="http://schemas.microsoft.com/office/drawing/2014/main" id="{0E58CF89-6D8C-6A87-FA26-9BF87A755700}"/>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71" name="Elipse 1170">
                    <a:extLst>
                      <a:ext uri="{FF2B5EF4-FFF2-40B4-BE49-F238E27FC236}">
                        <a16:creationId xmlns:a16="http://schemas.microsoft.com/office/drawing/2014/main" id="{8BBAA8E5-7C44-22AC-AE0E-C3D39E236AB2}"/>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143" name="Grupo 1142">
                  <a:extLst>
                    <a:ext uri="{FF2B5EF4-FFF2-40B4-BE49-F238E27FC236}">
                      <a16:creationId xmlns:a16="http://schemas.microsoft.com/office/drawing/2014/main" id="{4FD764BB-5447-B557-CF0C-29EE74F759CA}"/>
                    </a:ext>
                  </a:extLst>
                </p:cNvPr>
                <p:cNvGrpSpPr/>
                <p:nvPr/>
              </p:nvGrpSpPr>
              <p:grpSpPr>
                <a:xfrm>
                  <a:off x="858563" y="4754346"/>
                  <a:ext cx="2132978" cy="28596"/>
                  <a:chOff x="852356" y="2083273"/>
                  <a:chExt cx="2132978" cy="28596"/>
                </a:xfrm>
                <a:grpFill/>
              </p:grpSpPr>
              <p:sp>
                <p:nvSpPr>
                  <p:cNvPr id="1154" name="Elipse 1153">
                    <a:extLst>
                      <a:ext uri="{FF2B5EF4-FFF2-40B4-BE49-F238E27FC236}">
                        <a16:creationId xmlns:a16="http://schemas.microsoft.com/office/drawing/2014/main" id="{A26D26F7-E7B2-316B-749F-A70D9451DB6B}"/>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55" name="Elipse 1154">
                    <a:extLst>
                      <a:ext uri="{FF2B5EF4-FFF2-40B4-BE49-F238E27FC236}">
                        <a16:creationId xmlns:a16="http://schemas.microsoft.com/office/drawing/2014/main" id="{E7C3E5EF-8CBC-D662-4B3D-1DF905B11782}"/>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56" name="Elipse 1155">
                    <a:extLst>
                      <a:ext uri="{FF2B5EF4-FFF2-40B4-BE49-F238E27FC236}">
                        <a16:creationId xmlns:a16="http://schemas.microsoft.com/office/drawing/2014/main" id="{25839ED7-1973-088E-7511-1C4BD1C1F71E}"/>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57" name="Elipse 1156">
                    <a:extLst>
                      <a:ext uri="{FF2B5EF4-FFF2-40B4-BE49-F238E27FC236}">
                        <a16:creationId xmlns:a16="http://schemas.microsoft.com/office/drawing/2014/main" id="{777AC686-52DB-09AD-6291-276D0BB97DCE}"/>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58" name="Elipse 1157">
                    <a:extLst>
                      <a:ext uri="{FF2B5EF4-FFF2-40B4-BE49-F238E27FC236}">
                        <a16:creationId xmlns:a16="http://schemas.microsoft.com/office/drawing/2014/main" id="{B7B34F16-EA26-6011-2A5A-FFE3895DB759}"/>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59" name="Elipse 1158">
                    <a:extLst>
                      <a:ext uri="{FF2B5EF4-FFF2-40B4-BE49-F238E27FC236}">
                        <a16:creationId xmlns:a16="http://schemas.microsoft.com/office/drawing/2014/main" id="{67CB5F22-6834-A280-C7B8-3FD1C5131F2C}"/>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60" name="Elipse 1159">
                    <a:extLst>
                      <a:ext uri="{FF2B5EF4-FFF2-40B4-BE49-F238E27FC236}">
                        <a16:creationId xmlns:a16="http://schemas.microsoft.com/office/drawing/2014/main" id="{CAB7E822-4424-5F37-2018-0A2AE3236FAF}"/>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61" name="Elipse 1160">
                    <a:extLst>
                      <a:ext uri="{FF2B5EF4-FFF2-40B4-BE49-F238E27FC236}">
                        <a16:creationId xmlns:a16="http://schemas.microsoft.com/office/drawing/2014/main" id="{CB70124F-2D02-AF18-E6CC-BF40204D4507}"/>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62" name="Elipse 1161">
                    <a:extLst>
                      <a:ext uri="{FF2B5EF4-FFF2-40B4-BE49-F238E27FC236}">
                        <a16:creationId xmlns:a16="http://schemas.microsoft.com/office/drawing/2014/main" id="{B5E47BDA-BBFE-8656-97E2-CFDF4CCE8EBB}"/>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144" name="Grupo 1143">
                  <a:extLst>
                    <a:ext uri="{FF2B5EF4-FFF2-40B4-BE49-F238E27FC236}">
                      <a16:creationId xmlns:a16="http://schemas.microsoft.com/office/drawing/2014/main" id="{8175BA34-068C-1459-BF24-0E876BADECFB}"/>
                    </a:ext>
                  </a:extLst>
                </p:cNvPr>
                <p:cNvGrpSpPr/>
                <p:nvPr/>
              </p:nvGrpSpPr>
              <p:grpSpPr>
                <a:xfrm>
                  <a:off x="858563" y="2621791"/>
                  <a:ext cx="2132978" cy="28596"/>
                  <a:chOff x="852356" y="2083273"/>
                  <a:chExt cx="2132978" cy="28596"/>
                </a:xfrm>
                <a:grpFill/>
              </p:grpSpPr>
              <p:sp>
                <p:nvSpPr>
                  <p:cNvPr id="1145" name="Elipse 1144">
                    <a:extLst>
                      <a:ext uri="{FF2B5EF4-FFF2-40B4-BE49-F238E27FC236}">
                        <a16:creationId xmlns:a16="http://schemas.microsoft.com/office/drawing/2014/main" id="{FB5CD905-A6B5-90E9-7492-C739029D7E86}"/>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46" name="Elipse 1145">
                    <a:extLst>
                      <a:ext uri="{FF2B5EF4-FFF2-40B4-BE49-F238E27FC236}">
                        <a16:creationId xmlns:a16="http://schemas.microsoft.com/office/drawing/2014/main" id="{F2234E8D-9D32-D96F-B03B-F7B8BB3AD276}"/>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47" name="Elipse 1146">
                    <a:extLst>
                      <a:ext uri="{FF2B5EF4-FFF2-40B4-BE49-F238E27FC236}">
                        <a16:creationId xmlns:a16="http://schemas.microsoft.com/office/drawing/2014/main" id="{00F49026-6B8D-A3D6-0961-DF412D7A833C}"/>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48" name="Elipse 1147">
                    <a:extLst>
                      <a:ext uri="{FF2B5EF4-FFF2-40B4-BE49-F238E27FC236}">
                        <a16:creationId xmlns:a16="http://schemas.microsoft.com/office/drawing/2014/main" id="{914A9F41-7319-29F3-E0FD-FCDB602DFD09}"/>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49" name="Elipse 1148">
                    <a:extLst>
                      <a:ext uri="{FF2B5EF4-FFF2-40B4-BE49-F238E27FC236}">
                        <a16:creationId xmlns:a16="http://schemas.microsoft.com/office/drawing/2014/main" id="{AD8A9693-B3E9-5964-5004-5919D86699F7}"/>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50" name="Elipse 1149">
                    <a:extLst>
                      <a:ext uri="{FF2B5EF4-FFF2-40B4-BE49-F238E27FC236}">
                        <a16:creationId xmlns:a16="http://schemas.microsoft.com/office/drawing/2014/main" id="{38AD6B12-59D5-883A-B121-B9AA4B018936}"/>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51" name="Elipse 1150">
                    <a:extLst>
                      <a:ext uri="{FF2B5EF4-FFF2-40B4-BE49-F238E27FC236}">
                        <a16:creationId xmlns:a16="http://schemas.microsoft.com/office/drawing/2014/main" id="{3B19F866-4211-B0F1-A51C-2E9981E5C92D}"/>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52" name="Elipse 1151">
                    <a:extLst>
                      <a:ext uri="{FF2B5EF4-FFF2-40B4-BE49-F238E27FC236}">
                        <a16:creationId xmlns:a16="http://schemas.microsoft.com/office/drawing/2014/main" id="{CF9202B2-9A62-B539-0235-BFB44992D9D0}"/>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53" name="Elipse 1152">
                    <a:extLst>
                      <a:ext uri="{FF2B5EF4-FFF2-40B4-BE49-F238E27FC236}">
                        <a16:creationId xmlns:a16="http://schemas.microsoft.com/office/drawing/2014/main" id="{EF8644B4-215B-AFF2-CEEF-E0B17C027F54}"/>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grpSp>
            <p:nvGrpSpPr>
              <p:cNvPr id="853" name="Grupo 852">
                <a:extLst>
                  <a:ext uri="{FF2B5EF4-FFF2-40B4-BE49-F238E27FC236}">
                    <a16:creationId xmlns:a16="http://schemas.microsoft.com/office/drawing/2014/main" id="{F8C4A5F1-0DFF-0BEC-47D0-0ED2CCDE1C6E}"/>
                  </a:ext>
                </a:extLst>
              </p:cNvPr>
              <p:cNvGrpSpPr/>
              <p:nvPr/>
            </p:nvGrpSpPr>
            <p:grpSpPr>
              <a:xfrm>
                <a:off x="2494309" y="159159"/>
                <a:ext cx="2132978" cy="2161151"/>
                <a:chOff x="858563" y="2621791"/>
                <a:chExt cx="2132978" cy="2161151"/>
              </a:xfrm>
              <a:solidFill>
                <a:srgbClr val="FFA400"/>
              </a:solidFill>
            </p:grpSpPr>
            <p:grpSp>
              <p:nvGrpSpPr>
                <p:cNvPr id="1035" name="Grupo 1034">
                  <a:extLst>
                    <a:ext uri="{FF2B5EF4-FFF2-40B4-BE49-F238E27FC236}">
                      <a16:creationId xmlns:a16="http://schemas.microsoft.com/office/drawing/2014/main" id="{651E8BD0-8808-29AE-C80E-CF9CC696CC0B}"/>
                    </a:ext>
                  </a:extLst>
                </p:cNvPr>
                <p:cNvGrpSpPr/>
                <p:nvPr/>
              </p:nvGrpSpPr>
              <p:grpSpPr>
                <a:xfrm>
                  <a:off x="858563" y="2858742"/>
                  <a:ext cx="2132978" cy="28596"/>
                  <a:chOff x="852356" y="2083273"/>
                  <a:chExt cx="2132978" cy="28596"/>
                </a:xfrm>
                <a:grpFill/>
              </p:grpSpPr>
              <p:sp>
                <p:nvSpPr>
                  <p:cNvPr id="1126" name="Elipse 1125">
                    <a:extLst>
                      <a:ext uri="{FF2B5EF4-FFF2-40B4-BE49-F238E27FC236}">
                        <a16:creationId xmlns:a16="http://schemas.microsoft.com/office/drawing/2014/main" id="{0EB31731-8C6B-7F87-0122-40FEC06C6468}"/>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27" name="Elipse 1126">
                    <a:extLst>
                      <a:ext uri="{FF2B5EF4-FFF2-40B4-BE49-F238E27FC236}">
                        <a16:creationId xmlns:a16="http://schemas.microsoft.com/office/drawing/2014/main" id="{594150D8-FD1A-D745-3CE0-C1B6617AFE07}"/>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28" name="Elipse 1127">
                    <a:extLst>
                      <a:ext uri="{FF2B5EF4-FFF2-40B4-BE49-F238E27FC236}">
                        <a16:creationId xmlns:a16="http://schemas.microsoft.com/office/drawing/2014/main" id="{D5DCC1D2-E6A0-3045-6FEB-9B664B947368}"/>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29" name="Elipse 1128">
                    <a:extLst>
                      <a:ext uri="{FF2B5EF4-FFF2-40B4-BE49-F238E27FC236}">
                        <a16:creationId xmlns:a16="http://schemas.microsoft.com/office/drawing/2014/main" id="{EC19AA13-A98F-A6EF-9FDB-3DBCA480B8B1}"/>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30" name="Elipse 1129">
                    <a:extLst>
                      <a:ext uri="{FF2B5EF4-FFF2-40B4-BE49-F238E27FC236}">
                        <a16:creationId xmlns:a16="http://schemas.microsoft.com/office/drawing/2014/main" id="{305A9E23-75F3-ECA9-60B1-A0A75818EBE3}"/>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31" name="Elipse 1130">
                    <a:extLst>
                      <a:ext uri="{FF2B5EF4-FFF2-40B4-BE49-F238E27FC236}">
                        <a16:creationId xmlns:a16="http://schemas.microsoft.com/office/drawing/2014/main" id="{146E3068-0B43-DD6F-4B2A-EA9B2DA476CF}"/>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32" name="Elipse 1131">
                    <a:extLst>
                      <a:ext uri="{FF2B5EF4-FFF2-40B4-BE49-F238E27FC236}">
                        <a16:creationId xmlns:a16="http://schemas.microsoft.com/office/drawing/2014/main" id="{6D71659E-4630-7D8E-9F64-B1F5172AD716}"/>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33" name="Elipse 1132">
                    <a:extLst>
                      <a:ext uri="{FF2B5EF4-FFF2-40B4-BE49-F238E27FC236}">
                        <a16:creationId xmlns:a16="http://schemas.microsoft.com/office/drawing/2014/main" id="{81E2900E-27FB-7629-F5B2-BA28D58D0B71}"/>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34" name="Elipse 1133">
                    <a:extLst>
                      <a:ext uri="{FF2B5EF4-FFF2-40B4-BE49-F238E27FC236}">
                        <a16:creationId xmlns:a16="http://schemas.microsoft.com/office/drawing/2014/main" id="{F606F287-02EB-17FE-611D-EEEDE8F29EC3}"/>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036" name="Grupo 1035">
                  <a:extLst>
                    <a:ext uri="{FF2B5EF4-FFF2-40B4-BE49-F238E27FC236}">
                      <a16:creationId xmlns:a16="http://schemas.microsoft.com/office/drawing/2014/main" id="{2E62761A-2D0B-0BFD-CA90-D4F3BDEF254A}"/>
                    </a:ext>
                  </a:extLst>
                </p:cNvPr>
                <p:cNvGrpSpPr/>
                <p:nvPr/>
              </p:nvGrpSpPr>
              <p:grpSpPr>
                <a:xfrm>
                  <a:off x="858563" y="3095693"/>
                  <a:ext cx="2132978" cy="28596"/>
                  <a:chOff x="852356" y="2083273"/>
                  <a:chExt cx="2132978" cy="28596"/>
                </a:xfrm>
                <a:grpFill/>
              </p:grpSpPr>
              <p:sp>
                <p:nvSpPr>
                  <p:cNvPr id="1117" name="Elipse 1116">
                    <a:extLst>
                      <a:ext uri="{FF2B5EF4-FFF2-40B4-BE49-F238E27FC236}">
                        <a16:creationId xmlns:a16="http://schemas.microsoft.com/office/drawing/2014/main" id="{DDC44956-0AE8-3AE4-1C03-BDB140D8302C}"/>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18" name="Elipse 1117">
                    <a:extLst>
                      <a:ext uri="{FF2B5EF4-FFF2-40B4-BE49-F238E27FC236}">
                        <a16:creationId xmlns:a16="http://schemas.microsoft.com/office/drawing/2014/main" id="{5F67339E-10D3-959A-A845-64A143531B4A}"/>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19" name="Elipse 1118">
                    <a:extLst>
                      <a:ext uri="{FF2B5EF4-FFF2-40B4-BE49-F238E27FC236}">
                        <a16:creationId xmlns:a16="http://schemas.microsoft.com/office/drawing/2014/main" id="{79349C02-84F5-5DF9-9963-EE3D8A5C16E0}"/>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20" name="Elipse 1119">
                    <a:extLst>
                      <a:ext uri="{FF2B5EF4-FFF2-40B4-BE49-F238E27FC236}">
                        <a16:creationId xmlns:a16="http://schemas.microsoft.com/office/drawing/2014/main" id="{2EB8C364-FF8A-93BF-C344-D32345DAE575}"/>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21" name="Elipse 1120">
                    <a:extLst>
                      <a:ext uri="{FF2B5EF4-FFF2-40B4-BE49-F238E27FC236}">
                        <a16:creationId xmlns:a16="http://schemas.microsoft.com/office/drawing/2014/main" id="{4DC2E292-2DC6-7E1B-5126-CE796444AD4E}"/>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22" name="Elipse 1121">
                    <a:extLst>
                      <a:ext uri="{FF2B5EF4-FFF2-40B4-BE49-F238E27FC236}">
                        <a16:creationId xmlns:a16="http://schemas.microsoft.com/office/drawing/2014/main" id="{25B7B914-8592-4EE9-3BEA-B6AF02124FC2}"/>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23" name="Elipse 1122">
                    <a:extLst>
                      <a:ext uri="{FF2B5EF4-FFF2-40B4-BE49-F238E27FC236}">
                        <a16:creationId xmlns:a16="http://schemas.microsoft.com/office/drawing/2014/main" id="{D91565C4-6DE1-A071-B355-A4E9455A2828}"/>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24" name="Elipse 1123">
                    <a:extLst>
                      <a:ext uri="{FF2B5EF4-FFF2-40B4-BE49-F238E27FC236}">
                        <a16:creationId xmlns:a16="http://schemas.microsoft.com/office/drawing/2014/main" id="{6449AAF3-447B-3AA1-C036-E93D7BE71980}"/>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25" name="Elipse 1124">
                    <a:extLst>
                      <a:ext uri="{FF2B5EF4-FFF2-40B4-BE49-F238E27FC236}">
                        <a16:creationId xmlns:a16="http://schemas.microsoft.com/office/drawing/2014/main" id="{1C99D367-FA26-E952-90C5-22E4411344D7}"/>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037" name="Grupo 1036">
                  <a:extLst>
                    <a:ext uri="{FF2B5EF4-FFF2-40B4-BE49-F238E27FC236}">
                      <a16:creationId xmlns:a16="http://schemas.microsoft.com/office/drawing/2014/main" id="{DF1FC426-F8C2-597F-90DA-86317EA5AD1E}"/>
                    </a:ext>
                  </a:extLst>
                </p:cNvPr>
                <p:cNvGrpSpPr/>
                <p:nvPr/>
              </p:nvGrpSpPr>
              <p:grpSpPr>
                <a:xfrm>
                  <a:off x="858563" y="3332644"/>
                  <a:ext cx="2132978" cy="28596"/>
                  <a:chOff x="852356" y="2083273"/>
                  <a:chExt cx="2132978" cy="28596"/>
                </a:xfrm>
                <a:grpFill/>
              </p:grpSpPr>
              <p:sp>
                <p:nvSpPr>
                  <p:cNvPr id="1108" name="Elipse 1107">
                    <a:extLst>
                      <a:ext uri="{FF2B5EF4-FFF2-40B4-BE49-F238E27FC236}">
                        <a16:creationId xmlns:a16="http://schemas.microsoft.com/office/drawing/2014/main" id="{E6B1C52F-8A46-F6C0-FD6C-8BB521D3CE63}"/>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09" name="Elipse 1108">
                    <a:extLst>
                      <a:ext uri="{FF2B5EF4-FFF2-40B4-BE49-F238E27FC236}">
                        <a16:creationId xmlns:a16="http://schemas.microsoft.com/office/drawing/2014/main" id="{DA36073C-F36D-D58E-6A44-0A434E84152F}"/>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10" name="Elipse 1109">
                    <a:extLst>
                      <a:ext uri="{FF2B5EF4-FFF2-40B4-BE49-F238E27FC236}">
                        <a16:creationId xmlns:a16="http://schemas.microsoft.com/office/drawing/2014/main" id="{86B72DD3-C4C9-25F6-15D0-040F3B06F4F4}"/>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11" name="Elipse 1110">
                    <a:extLst>
                      <a:ext uri="{FF2B5EF4-FFF2-40B4-BE49-F238E27FC236}">
                        <a16:creationId xmlns:a16="http://schemas.microsoft.com/office/drawing/2014/main" id="{2ADFCE56-9698-930A-2E69-4BB2ED691556}"/>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12" name="Elipse 1111">
                    <a:extLst>
                      <a:ext uri="{FF2B5EF4-FFF2-40B4-BE49-F238E27FC236}">
                        <a16:creationId xmlns:a16="http://schemas.microsoft.com/office/drawing/2014/main" id="{190375BB-0AE6-7F0E-D4FE-EEEF165DDB0C}"/>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13" name="Elipse 1112">
                    <a:extLst>
                      <a:ext uri="{FF2B5EF4-FFF2-40B4-BE49-F238E27FC236}">
                        <a16:creationId xmlns:a16="http://schemas.microsoft.com/office/drawing/2014/main" id="{2D8AEC80-A484-BC20-CF8F-4C66C9B3F9F5}"/>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14" name="Elipse 1113">
                    <a:extLst>
                      <a:ext uri="{FF2B5EF4-FFF2-40B4-BE49-F238E27FC236}">
                        <a16:creationId xmlns:a16="http://schemas.microsoft.com/office/drawing/2014/main" id="{D09F29EF-F55D-21E7-58C1-9A2B1C3D0E2C}"/>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15" name="Elipse 1114">
                    <a:extLst>
                      <a:ext uri="{FF2B5EF4-FFF2-40B4-BE49-F238E27FC236}">
                        <a16:creationId xmlns:a16="http://schemas.microsoft.com/office/drawing/2014/main" id="{4FEB5160-012D-232B-811A-E44F753BFA23}"/>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16" name="Elipse 1115">
                    <a:extLst>
                      <a:ext uri="{FF2B5EF4-FFF2-40B4-BE49-F238E27FC236}">
                        <a16:creationId xmlns:a16="http://schemas.microsoft.com/office/drawing/2014/main" id="{931AC82C-6E8A-31E4-CA8B-834811A16216}"/>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038" name="Grupo 1037">
                  <a:extLst>
                    <a:ext uri="{FF2B5EF4-FFF2-40B4-BE49-F238E27FC236}">
                      <a16:creationId xmlns:a16="http://schemas.microsoft.com/office/drawing/2014/main" id="{D96F5B5D-9B89-6CF9-DF57-2C94189B964E}"/>
                    </a:ext>
                  </a:extLst>
                </p:cNvPr>
                <p:cNvGrpSpPr/>
                <p:nvPr/>
              </p:nvGrpSpPr>
              <p:grpSpPr>
                <a:xfrm>
                  <a:off x="858563" y="3569595"/>
                  <a:ext cx="2132978" cy="28596"/>
                  <a:chOff x="852356" y="2083273"/>
                  <a:chExt cx="2132978" cy="28596"/>
                </a:xfrm>
                <a:grpFill/>
              </p:grpSpPr>
              <p:sp>
                <p:nvSpPr>
                  <p:cNvPr id="1099" name="Elipse 1098">
                    <a:extLst>
                      <a:ext uri="{FF2B5EF4-FFF2-40B4-BE49-F238E27FC236}">
                        <a16:creationId xmlns:a16="http://schemas.microsoft.com/office/drawing/2014/main" id="{40BE0627-FEDD-30C0-793C-F0889D6FA9C2}"/>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00" name="Elipse 1099">
                    <a:extLst>
                      <a:ext uri="{FF2B5EF4-FFF2-40B4-BE49-F238E27FC236}">
                        <a16:creationId xmlns:a16="http://schemas.microsoft.com/office/drawing/2014/main" id="{52F4DA29-4814-7FC7-54F0-3E7D7D5139BB}"/>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01" name="Elipse 1100">
                    <a:extLst>
                      <a:ext uri="{FF2B5EF4-FFF2-40B4-BE49-F238E27FC236}">
                        <a16:creationId xmlns:a16="http://schemas.microsoft.com/office/drawing/2014/main" id="{A85FBC8F-4910-56D0-4B37-3BB0F114C74A}"/>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02" name="Elipse 1101">
                    <a:extLst>
                      <a:ext uri="{FF2B5EF4-FFF2-40B4-BE49-F238E27FC236}">
                        <a16:creationId xmlns:a16="http://schemas.microsoft.com/office/drawing/2014/main" id="{0138CD53-1665-9F43-F4CC-991CF11CE0C9}"/>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03" name="Elipse 1102">
                    <a:extLst>
                      <a:ext uri="{FF2B5EF4-FFF2-40B4-BE49-F238E27FC236}">
                        <a16:creationId xmlns:a16="http://schemas.microsoft.com/office/drawing/2014/main" id="{0F5CB309-71FE-0082-A4CD-839F2D7D115C}"/>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04" name="Elipse 1103">
                    <a:extLst>
                      <a:ext uri="{FF2B5EF4-FFF2-40B4-BE49-F238E27FC236}">
                        <a16:creationId xmlns:a16="http://schemas.microsoft.com/office/drawing/2014/main" id="{579CC8B3-4CDA-E265-6498-6E42C0EA53CD}"/>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05" name="Elipse 1104">
                    <a:extLst>
                      <a:ext uri="{FF2B5EF4-FFF2-40B4-BE49-F238E27FC236}">
                        <a16:creationId xmlns:a16="http://schemas.microsoft.com/office/drawing/2014/main" id="{6E6D96D0-D1B7-FE70-95CF-F57071A26F95}"/>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06" name="Elipse 1105">
                    <a:extLst>
                      <a:ext uri="{FF2B5EF4-FFF2-40B4-BE49-F238E27FC236}">
                        <a16:creationId xmlns:a16="http://schemas.microsoft.com/office/drawing/2014/main" id="{AFC5E65E-17A7-9FAD-52C5-FCF5627CA434}"/>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07" name="Elipse 1106">
                    <a:extLst>
                      <a:ext uri="{FF2B5EF4-FFF2-40B4-BE49-F238E27FC236}">
                        <a16:creationId xmlns:a16="http://schemas.microsoft.com/office/drawing/2014/main" id="{53E24142-FEA4-B313-8D24-9A1E3C049141}"/>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039" name="Grupo 1038">
                  <a:extLst>
                    <a:ext uri="{FF2B5EF4-FFF2-40B4-BE49-F238E27FC236}">
                      <a16:creationId xmlns:a16="http://schemas.microsoft.com/office/drawing/2014/main" id="{288634D6-673A-F2D5-D431-2FA250367716}"/>
                    </a:ext>
                  </a:extLst>
                </p:cNvPr>
                <p:cNvGrpSpPr/>
                <p:nvPr/>
              </p:nvGrpSpPr>
              <p:grpSpPr>
                <a:xfrm>
                  <a:off x="858563" y="3806546"/>
                  <a:ext cx="2132978" cy="28596"/>
                  <a:chOff x="852356" y="2083273"/>
                  <a:chExt cx="2132978" cy="28596"/>
                </a:xfrm>
                <a:grpFill/>
              </p:grpSpPr>
              <p:sp>
                <p:nvSpPr>
                  <p:cNvPr id="1090" name="Elipse 1089">
                    <a:extLst>
                      <a:ext uri="{FF2B5EF4-FFF2-40B4-BE49-F238E27FC236}">
                        <a16:creationId xmlns:a16="http://schemas.microsoft.com/office/drawing/2014/main" id="{550D16D2-51BD-3C08-8A03-2BDD0236E8C3}"/>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91" name="Elipse 1090">
                    <a:extLst>
                      <a:ext uri="{FF2B5EF4-FFF2-40B4-BE49-F238E27FC236}">
                        <a16:creationId xmlns:a16="http://schemas.microsoft.com/office/drawing/2014/main" id="{33036700-0343-8635-FFB1-3B0EA0290356}"/>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92" name="Elipse 1091">
                    <a:extLst>
                      <a:ext uri="{FF2B5EF4-FFF2-40B4-BE49-F238E27FC236}">
                        <a16:creationId xmlns:a16="http://schemas.microsoft.com/office/drawing/2014/main" id="{96CB909E-3AED-F3A7-A486-A46C40C110C4}"/>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93" name="Elipse 1092">
                    <a:extLst>
                      <a:ext uri="{FF2B5EF4-FFF2-40B4-BE49-F238E27FC236}">
                        <a16:creationId xmlns:a16="http://schemas.microsoft.com/office/drawing/2014/main" id="{B405B831-FF15-9A46-8620-73CD98BE7223}"/>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94" name="Elipse 1093">
                    <a:extLst>
                      <a:ext uri="{FF2B5EF4-FFF2-40B4-BE49-F238E27FC236}">
                        <a16:creationId xmlns:a16="http://schemas.microsoft.com/office/drawing/2014/main" id="{66A83B0C-02F3-3828-75F5-2ABCEB533B5F}"/>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95" name="Elipse 1094">
                    <a:extLst>
                      <a:ext uri="{FF2B5EF4-FFF2-40B4-BE49-F238E27FC236}">
                        <a16:creationId xmlns:a16="http://schemas.microsoft.com/office/drawing/2014/main" id="{9E834A40-0AD6-7E59-710B-ADCFB4F497E1}"/>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96" name="Elipse 1095">
                    <a:extLst>
                      <a:ext uri="{FF2B5EF4-FFF2-40B4-BE49-F238E27FC236}">
                        <a16:creationId xmlns:a16="http://schemas.microsoft.com/office/drawing/2014/main" id="{C2107827-4787-77A3-293E-665BC37582F9}"/>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97" name="Elipse 1096">
                    <a:extLst>
                      <a:ext uri="{FF2B5EF4-FFF2-40B4-BE49-F238E27FC236}">
                        <a16:creationId xmlns:a16="http://schemas.microsoft.com/office/drawing/2014/main" id="{D1D8D413-9390-A48D-B1C9-7BBE1610D462}"/>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98" name="Elipse 1097">
                    <a:extLst>
                      <a:ext uri="{FF2B5EF4-FFF2-40B4-BE49-F238E27FC236}">
                        <a16:creationId xmlns:a16="http://schemas.microsoft.com/office/drawing/2014/main" id="{68C691C5-A8AD-6231-B0E4-7E61B4509EE5}"/>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040" name="Grupo 1039">
                  <a:extLst>
                    <a:ext uri="{FF2B5EF4-FFF2-40B4-BE49-F238E27FC236}">
                      <a16:creationId xmlns:a16="http://schemas.microsoft.com/office/drawing/2014/main" id="{C87C4AF8-3BB9-7B4A-F722-68D7E0254DB2}"/>
                    </a:ext>
                  </a:extLst>
                </p:cNvPr>
                <p:cNvGrpSpPr/>
                <p:nvPr/>
              </p:nvGrpSpPr>
              <p:grpSpPr>
                <a:xfrm>
                  <a:off x="858563" y="4043497"/>
                  <a:ext cx="2132978" cy="28596"/>
                  <a:chOff x="852356" y="2083273"/>
                  <a:chExt cx="2132978" cy="28596"/>
                </a:xfrm>
                <a:grpFill/>
              </p:grpSpPr>
              <p:sp>
                <p:nvSpPr>
                  <p:cNvPr id="1081" name="Elipse 1080">
                    <a:extLst>
                      <a:ext uri="{FF2B5EF4-FFF2-40B4-BE49-F238E27FC236}">
                        <a16:creationId xmlns:a16="http://schemas.microsoft.com/office/drawing/2014/main" id="{F5FED321-2D33-B3CA-CC8E-D47B7AB3B578}"/>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82" name="Elipse 1081">
                    <a:extLst>
                      <a:ext uri="{FF2B5EF4-FFF2-40B4-BE49-F238E27FC236}">
                        <a16:creationId xmlns:a16="http://schemas.microsoft.com/office/drawing/2014/main" id="{895B5991-62E7-182A-D836-DF697E337866}"/>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83" name="Elipse 1082">
                    <a:extLst>
                      <a:ext uri="{FF2B5EF4-FFF2-40B4-BE49-F238E27FC236}">
                        <a16:creationId xmlns:a16="http://schemas.microsoft.com/office/drawing/2014/main" id="{66AE8DE9-AE5A-7359-4CDE-E5AC144DA8AE}"/>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84" name="Elipse 1083">
                    <a:extLst>
                      <a:ext uri="{FF2B5EF4-FFF2-40B4-BE49-F238E27FC236}">
                        <a16:creationId xmlns:a16="http://schemas.microsoft.com/office/drawing/2014/main" id="{9FB40F72-DD16-F077-5F3B-A937AFB02602}"/>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85" name="Elipse 1084">
                    <a:extLst>
                      <a:ext uri="{FF2B5EF4-FFF2-40B4-BE49-F238E27FC236}">
                        <a16:creationId xmlns:a16="http://schemas.microsoft.com/office/drawing/2014/main" id="{FA63A5B1-C1BE-6A39-126D-CAC5BB10A788}"/>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86" name="Elipse 1085">
                    <a:extLst>
                      <a:ext uri="{FF2B5EF4-FFF2-40B4-BE49-F238E27FC236}">
                        <a16:creationId xmlns:a16="http://schemas.microsoft.com/office/drawing/2014/main" id="{BE2DC4A1-E140-ADC2-BE9B-31DC59DFDFE4}"/>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87" name="Elipse 1086">
                    <a:extLst>
                      <a:ext uri="{FF2B5EF4-FFF2-40B4-BE49-F238E27FC236}">
                        <a16:creationId xmlns:a16="http://schemas.microsoft.com/office/drawing/2014/main" id="{6437160B-5347-BAB7-BF5D-A840CB8B149B}"/>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88" name="Elipse 1087">
                    <a:extLst>
                      <a:ext uri="{FF2B5EF4-FFF2-40B4-BE49-F238E27FC236}">
                        <a16:creationId xmlns:a16="http://schemas.microsoft.com/office/drawing/2014/main" id="{498F92C9-99FC-29B0-6D70-638E190E3790}"/>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89" name="Elipse 1088">
                    <a:extLst>
                      <a:ext uri="{FF2B5EF4-FFF2-40B4-BE49-F238E27FC236}">
                        <a16:creationId xmlns:a16="http://schemas.microsoft.com/office/drawing/2014/main" id="{8E740998-10F6-BCA5-8A24-FF30374FCE5D}"/>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041" name="Grupo 1040">
                  <a:extLst>
                    <a:ext uri="{FF2B5EF4-FFF2-40B4-BE49-F238E27FC236}">
                      <a16:creationId xmlns:a16="http://schemas.microsoft.com/office/drawing/2014/main" id="{03229A6D-64E4-7580-2A7A-498278191DDC}"/>
                    </a:ext>
                  </a:extLst>
                </p:cNvPr>
                <p:cNvGrpSpPr/>
                <p:nvPr/>
              </p:nvGrpSpPr>
              <p:grpSpPr>
                <a:xfrm>
                  <a:off x="858563" y="4280448"/>
                  <a:ext cx="2132978" cy="28596"/>
                  <a:chOff x="852356" y="2083273"/>
                  <a:chExt cx="2132978" cy="28596"/>
                </a:xfrm>
                <a:grpFill/>
              </p:grpSpPr>
              <p:sp>
                <p:nvSpPr>
                  <p:cNvPr id="1072" name="Elipse 1071">
                    <a:extLst>
                      <a:ext uri="{FF2B5EF4-FFF2-40B4-BE49-F238E27FC236}">
                        <a16:creationId xmlns:a16="http://schemas.microsoft.com/office/drawing/2014/main" id="{F6EC473A-1E17-24DB-B7AF-4A328F50F9BD}"/>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73" name="Elipse 1072">
                    <a:extLst>
                      <a:ext uri="{FF2B5EF4-FFF2-40B4-BE49-F238E27FC236}">
                        <a16:creationId xmlns:a16="http://schemas.microsoft.com/office/drawing/2014/main" id="{6C22A5B7-2CFE-95B5-3152-CC5500D279A3}"/>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74" name="Elipse 1073">
                    <a:extLst>
                      <a:ext uri="{FF2B5EF4-FFF2-40B4-BE49-F238E27FC236}">
                        <a16:creationId xmlns:a16="http://schemas.microsoft.com/office/drawing/2014/main" id="{BE31B3DE-6522-8F00-C2DE-1D0974FC106B}"/>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75" name="Elipse 1074">
                    <a:extLst>
                      <a:ext uri="{FF2B5EF4-FFF2-40B4-BE49-F238E27FC236}">
                        <a16:creationId xmlns:a16="http://schemas.microsoft.com/office/drawing/2014/main" id="{2B17CF6D-B06C-2324-0F57-D6622ACA1F20}"/>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76" name="Elipse 1075">
                    <a:extLst>
                      <a:ext uri="{FF2B5EF4-FFF2-40B4-BE49-F238E27FC236}">
                        <a16:creationId xmlns:a16="http://schemas.microsoft.com/office/drawing/2014/main" id="{668C7A58-6251-F742-518F-B023511DDABB}"/>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77" name="Elipse 1076">
                    <a:extLst>
                      <a:ext uri="{FF2B5EF4-FFF2-40B4-BE49-F238E27FC236}">
                        <a16:creationId xmlns:a16="http://schemas.microsoft.com/office/drawing/2014/main" id="{5BB31423-9BAC-7843-CABD-2FE54D779C92}"/>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78" name="Elipse 1077">
                    <a:extLst>
                      <a:ext uri="{FF2B5EF4-FFF2-40B4-BE49-F238E27FC236}">
                        <a16:creationId xmlns:a16="http://schemas.microsoft.com/office/drawing/2014/main" id="{652EB712-DD7E-55B6-C520-3FBBF424C70B}"/>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79" name="Elipse 1078">
                    <a:extLst>
                      <a:ext uri="{FF2B5EF4-FFF2-40B4-BE49-F238E27FC236}">
                        <a16:creationId xmlns:a16="http://schemas.microsoft.com/office/drawing/2014/main" id="{F8E6F8C8-AA9A-D4AD-5766-B63CEB35CC2D}"/>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80" name="Elipse 1079">
                    <a:extLst>
                      <a:ext uri="{FF2B5EF4-FFF2-40B4-BE49-F238E27FC236}">
                        <a16:creationId xmlns:a16="http://schemas.microsoft.com/office/drawing/2014/main" id="{6D5B87D9-3CFB-4F1F-7BA9-9AF1601128A5}"/>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042" name="Grupo 1041">
                  <a:extLst>
                    <a:ext uri="{FF2B5EF4-FFF2-40B4-BE49-F238E27FC236}">
                      <a16:creationId xmlns:a16="http://schemas.microsoft.com/office/drawing/2014/main" id="{D974882F-7977-A957-F1C4-34E04002B942}"/>
                    </a:ext>
                  </a:extLst>
                </p:cNvPr>
                <p:cNvGrpSpPr/>
                <p:nvPr/>
              </p:nvGrpSpPr>
              <p:grpSpPr>
                <a:xfrm>
                  <a:off x="858563" y="4517399"/>
                  <a:ext cx="2132978" cy="28596"/>
                  <a:chOff x="852356" y="2083273"/>
                  <a:chExt cx="2132978" cy="28596"/>
                </a:xfrm>
                <a:grpFill/>
              </p:grpSpPr>
              <p:sp>
                <p:nvSpPr>
                  <p:cNvPr id="1063" name="Elipse 1062">
                    <a:extLst>
                      <a:ext uri="{FF2B5EF4-FFF2-40B4-BE49-F238E27FC236}">
                        <a16:creationId xmlns:a16="http://schemas.microsoft.com/office/drawing/2014/main" id="{806EE460-DEB0-A5DB-A6DE-AEB992CE64DB}"/>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64" name="Elipse 1063">
                    <a:extLst>
                      <a:ext uri="{FF2B5EF4-FFF2-40B4-BE49-F238E27FC236}">
                        <a16:creationId xmlns:a16="http://schemas.microsoft.com/office/drawing/2014/main" id="{B583D71A-562E-4D8D-089A-E7E7743B06B0}"/>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65" name="Elipse 1064">
                    <a:extLst>
                      <a:ext uri="{FF2B5EF4-FFF2-40B4-BE49-F238E27FC236}">
                        <a16:creationId xmlns:a16="http://schemas.microsoft.com/office/drawing/2014/main" id="{A9E4FF9B-2C2B-F8DE-CDED-14C192C81A8F}"/>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66" name="Elipse 1065">
                    <a:extLst>
                      <a:ext uri="{FF2B5EF4-FFF2-40B4-BE49-F238E27FC236}">
                        <a16:creationId xmlns:a16="http://schemas.microsoft.com/office/drawing/2014/main" id="{FB959BDE-C7B7-50D8-004B-773C2BDEED3E}"/>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67" name="Elipse 1066">
                    <a:extLst>
                      <a:ext uri="{FF2B5EF4-FFF2-40B4-BE49-F238E27FC236}">
                        <a16:creationId xmlns:a16="http://schemas.microsoft.com/office/drawing/2014/main" id="{C5021CD8-30B5-4D0A-EA42-575E9CCC6233}"/>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68" name="Elipse 1067">
                    <a:extLst>
                      <a:ext uri="{FF2B5EF4-FFF2-40B4-BE49-F238E27FC236}">
                        <a16:creationId xmlns:a16="http://schemas.microsoft.com/office/drawing/2014/main" id="{66B9138F-1886-89CA-0324-B0BE95A888C0}"/>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69" name="Elipse 1068">
                    <a:extLst>
                      <a:ext uri="{FF2B5EF4-FFF2-40B4-BE49-F238E27FC236}">
                        <a16:creationId xmlns:a16="http://schemas.microsoft.com/office/drawing/2014/main" id="{5FA986B7-57C2-8ABF-C57C-C63C1C0258A3}"/>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70" name="Elipse 1069">
                    <a:extLst>
                      <a:ext uri="{FF2B5EF4-FFF2-40B4-BE49-F238E27FC236}">
                        <a16:creationId xmlns:a16="http://schemas.microsoft.com/office/drawing/2014/main" id="{B5126591-3A15-33FF-1FB9-6FB421D79D7F}"/>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71" name="Elipse 1070">
                    <a:extLst>
                      <a:ext uri="{FF2B5EF4-FFF2-40B4-BE49-F238E27FC236}">
                        <a16:creationId xmlns:a16="http://schemas.microsoft.com/office/drawing/2014/main" id="{EE706CDF-F41D-50D3-F2F7-BC1413E0AEEE}"/>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043" name="Grupo 1042">
                  <a:extLst>
                    <a:ext uri="{FF2B5EF4-FFF2-40B4-BE49-F238E27FC236}">
                      <a16:creationId xmlns:a16="http://schemas.microsoft.com/office/drawing/2014/main" id="{5B0A93D2-7DC9-E31B-5389-ADB519569983}"/>
                    </a:ext>
                  </a:extLst>
                </p:cNvPr>
                <p:cNvGrpSpPr/>
                <p:nvPr/>
              </p:nvGrpSpPr>
              <p:grpSpPr>
                <a:xfrm>
                  <a:off x="858563" y="4754346"/>
                  <a:ext cx="2132978" cy="28596"/>
                  <a:chOff x="852356" y="2083273"/>
                  <a:chExt cx="2132978" cy="28596"/>
                </a:xfrm>
                <a:grpFill/>
              </p:grpSpPr>
              <p:sp>
                <p:nvSpPr>
                  <p:cNvPr id="1054" name="Elipse 1053">
                    <a:extLst>
                      <a:ext uri="{FF2B5EF4-FFF2-40B4-BE49-F238E27FC236}">
                        <a16:creationId xmlns:a16="http://schemas.microsoft.com/office/drawing/2014/main" id="{E0AFAB35-C602-3DC5-94FE-A855037A7580}"/>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55" name="Elipse 1054">
                    <a:extLst>
                      <a:ext uri="{FF2B5EF4-FFF2-40B4-BE49-F238E27FC236}">
                        <a16:creationId xmlns:a16="http://schemas.microsoft.com/office/drawing/2014/main" id="{1A823443-79D2-F011-4B25-FF7A7C3FF1EA}"/>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56" name="Elipse 1055">
                    <a:extLst>
                      <a:ext uri="{FF2B5EF4-FFF2-40B4-BE49-F238E27FC236}">
                        <a16:creationId xmlns:a16="http://schemas.microsoft.com/office/drawing/2014/main" id="{4C7C4A4D-7FF4-3DA0-5F0C-8D4894ECB3B1}"/>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57" name="Elipse 1056">
                    <a:extLst>
                      <a:ext uri="{FF2B5EF4-FFF2-40B4-BE49-F238E27FC236}">
                        <a16:creationId xmlns:a16="http://schemas.microsoft.com/office/drawing/2014/main" id="{91A4F2CE-6BD5-00F3-C615-B1B1DE7DCA9D}"/>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58" name="Elipse 1057">
                    <a:extLst>
                      <a:ext uri="{FF2B5EF4-FFF2-40B4-BE49-F238E27FC236}">
                        <a16:creationId xmlns:a16="http://schemas.microsoft.com/office/drawing/2014/main" id="{653ECF0D-191D-FFE7-ED14-A8254C112B30}"/>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59" name="Elipse 1058">
                    <a:extLst>
                      <a:ext uri="{FF2B5EF4-FFF2-40B4-BE49-F238E27FC236}">
                        <a16:creationId xmlns:a16="http://schemas.microsoft.com/office/drawing/2014/main" id="{7805661A-A1CF-3A03-BF7A-50D79CF2600E}"/>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60" name="Elipse 1059">
                    <a:extLst>
                      <a:ext uri="{FF2B5EF4-FFF2-40B4-BE49-F238E27FC236}">
                        <a16:creationId xmlns:a16="http://schemas.microsoft.com/office/drawing/2014/main" id="{F1C6073C-2BB0-BC9B-1FF1-3E40055365E9}"/>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61" name="Elipse 1060">
                    <a:extLst>
                      <a:ext uri="{FF2B5EF4-FFF2-40B4-BE49-F238E27FC236}">
                        <a16:creationId xmlns:a16="http://schemas.microsoft.com/office/drawing/2014/main" id="{B275C88F-0D8A-352D-41A9-6156A93AF2B9}"/>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62" name="Elipse 1061">
                    <a:extLst>
                      <a:ext uri="{FF2B5EF4-FFF2-40B4-BE49-F238E27FC236}">
                        <a16:creationId xmlns:a16="http://schemas.microsoft.com/office/drawing/2014/main" id="{28C3AFB8-EB78-CF42-2F76-F64A023B392A}"/>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044" name="Grupo 1043">
                  <a:extLst>
                    <a:ext uri="{FF2B5EF4-FFF2-40B4-BE49-F238E27FC236}">
                      <a16:creationId xmlns:a16="http://schemas.microsoft.com/office/drawing/2014/main" id="{361E2A60-F215-2D4E-A96B-DA34F15648F3}"/>
                    </a:ext>
                  </a:extLst>
                </p:cNvPr>
                <p:cNvGrpSpPr/>
                <p:nvPr/>
              </p:nvGrpSpPr>
              <p:grpSpPr>
                <a:xfrm>
                  <a:off x="858563" y="2621791"/>
                  <a:ext cx="2132978" cy="28596"/>
                  <a:chOff x="852356" y="2083273"/>
                  <a:chExt cx="2132978" cy="28596"/>
                </a:xfrm>
                <a:grpFill/>
              </p:grpSpPr>
              <p:sp>
                <p:nvSpPr>
                  <p:cNvPr id="1045" name="Elipse 1044">
                    <a:extLst>
                      <a:ext uri="{FF2B5EF4-FFF2-40B4-BE49-F238E27FC236}">
                        <a16:creationId xmlns:a16="http://schemas.microsoft.com/office/drawing/2014/main" id="{7E46E940-2BA1-3258-A90F-1911D46851C7}"/>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46" name="Elipse 1045">
                    <a:extLst>
                      <a:ext uri="{FF2B5EF4-FFF2-40B4-BE49-F238E27FC236}">
                        <a16:creationId xmlns:a16="http://schemas.microsoft.com/office/drawing/2014/main" id="{C25757FB-87A8-BF32-07D1-107E713E0C41}"/>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47" name="Elipse 1046">
                    <a:extLst>
                      <a:ext uri="{FF2B5EF4-FFF2-40B4-BE49-F238E27FC236}">
                        <a16:creationId xmlns:a16="http://schemas.microsoft.com/office/drawing/2014/main" id="{72B59526-3F57-B278-872B-C803A2DE6693}"/>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48" name="Elipse 1047">
                    <a:extLst>
                      <a:ext uri="{FF2B5EF4-FFF2-40B4-BE49-F238E27FC236}">
                        <a16:creationId xmlns:a16="http://schemas.microsoft.com/office/drawing/2014/main" id="{38E60E66-69D4-481B-7785-E6B7AF5D9769}"/>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49" name="Elipse 1048">
                    <a:extLst>
                      <a:ext uri="{FF2B5EF4-FFF2-40B4-BE49-F238E27FC236}">
                        <a16:creationId xmlns:a16="http://schemas.microsoft.com/office/drawing/2014/main" id="{8843C54D-90F0-E886-102A-942ACB758EDB}"/>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50" name="Elipse 1049">
                    <a:extLst>
                      <a:ext uri="{FF2B5EF4-FFF2-40B4-BE49-F238E27FC236}">
                        <a16:creationId xmlns:a16="http://schemas.microsoft.com/office/drawing/2014/main" id="{868A5E64-C8F0-07F9-AD71-6C1DB554E105}"/>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51" name="Elipse 1050">
                    <a:extLst>
                      <a:ext uri="{FF2B5EF4-FFF2-40B4-BE49-F238E27FC236}">
                        <a16:creationId xmlns:a16="http://schemas.microsoft.com/office/drawing/2014/main" id="{107BC12F-4C44-F678-E72A-D11833092CA6}"/>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52" name="Elipse 1051">
                    <a:extLst>
                      <a:ext uri="{FF2B5EF4-FFF2-40B4-BE49-F238E27FC236}">
                        <a16:creationId xmlns:a16="http://schemas.microsoft.com/office/drawing/2014/main" id="{C94A5B6F-A65A-8271-A51E-1E91DA485D37}"/>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53" name="Elipse 1052">
                    <a:extLst>
                      <a:ext uri="{FF2B5EF4-FFF2-40B4-BE49-F238E27FC236}">
                        <a16:creationId xmlns:a16="http://schemas.microsoft.com/office/drawing/2014/main" id="{B939A45A-ADF5-2B7F-97E5-2365E41DA3E8}"/>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grpSp>
            <p:nvGrpSpPr>
              <p:cNvPr id="854" name="Grupo 853">
                <a:extLst>
                  <a:ext uri="{FF2B5EF4-FFF2-40B4-BE49-F238E27FC236}">
                    <a16:creationId xmlns:a16="http://schemas.microsoft.com/office/drawing/2014/main" id="{89BE1EFD-A21D-CA0C-C76D-95A7A47ADFE8}"/>
                  </a:ext>
                </a:extLst>
              </p:cNvPr>
              <p:cNvGrpSpPr/>
              <p:nvPr/>
            </p:nvGrpSpPr>
            <p:grpSpPr>
              <a:xfrm>
                <a:off x="4818345" y="159159"/>
                <a:ext cx="2132978" cy="2161151"/>
                <a:chOff x="858563" y="2621791"/>
                <a:chExt cx="2132978" cy="2161151"/>
              </a:xfrm>
              <a:solidFill>
                <a:srgbClr val="FFA400"/>
              </a:solidFill>
            </p:grpSpPr>
            <p:grpSp>
              <p:nvGrpSpPr>
                <p:cNvPr id="935" name="Grupo 934">
                  <a:extLst>
                    <a:ext uri="{FF2B5EF4-FFF2-40B4-BE49-F238E27FC236}">
                      <a16:creationId xmlns:a16="http://schemas.microsoft.com/office/drawing/2014/main" id="{67DFBE71-3BC0-EA7F-6012-621F69EA3C4E}"/>
                    </a:ext>
                  </a:extLst>
                </p:cNvPr>
                <p:cNvGrpSpPr/>
                <p:nvPr/>
              </p:nvGrpSpPr>
              <p:grpSpPr>
                <a:xfrm>
                  <a:off x="858563" y="2858742"/>
                  <a:ext cx="2132978" cy="28596"/>
                  <a:chOff x="852356" y="2083273"/>
                  <a:chExt cx="2132978" cy="28596"/>
                </a:xfrm>
                <a:grpFill/>
              </p:grpSpPr>
              <p:sp>
                <p:nvSpPr>
                  <p:cNvPr id="1026" name="Elipse 1025">
                    <a:extLst>
                      <a:ext uri="{FF2B5EF4-FFF2-40B4-BE49-F238E27FC236}">
                        <a16:creationId xmlns:a16="http://schemas.microsoft.com/office/drawing/2014/main" id="{A8B341AB-BC05-BF3A-FF0D-09FFDA2019B8}"/>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27" name="Elipse 1026">
                    <a:extLst>
                      <a:ext uri="{FF2B5EF4-FFF2-40B4-BE49-F238E27FC236}">
                        <a16:creationId xmlns:a16="http://schemas.microsoft.com/office/drawing/2014/main" id="{9A41B4F7-9538-606D-08EA-90D64EFCB79D}"/>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28" name="Elipse 1027">
                    <a:extLst>
                      <a:ext uri="{FF2B5EF4-FFF2-40B4-BE49-F238E27FC236}">
                        <a16:creationId xmlns:a16="http://schemas.microsoft.com/office/drawing/2014/main" id="{6FD9845F-5C38-EF78-123C-991275777856}"/>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29" name="Elipse 1028">
                    <a:extLst>
                      <a:ext uri="{FF2B5EF4-FFF2-40B4-BE49-F238E27FC236}">
                        <a16:creationId xmlns:a16="http://schemas.microsoft.com/office/drawing/2014/main" id="{7E36AA09-144C-F2CB-5B28-E09207AB5FF5}"/>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30" name="Elipse 1029">
                    <a:extLst>
                      <a:ext uri="{FF2B5EF4-FFF2-40B4-BE49-F238E27FC236}">
                        <a16:creationId xmlns:a16="http://schemas.microsoft.com/office/drawing/2014/main" id="{EBEE0C09-D4CE-FBE3-910A-F8B2DFAF57FE}"/>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31" name="Elipse 1030">
                    <a:extLst>
                      <a:ext uri="{FF2B5EF4-FFF2-40B4-BE49-F238E27FC236}">
                        <a16:creationId xmlns:a16="http://schemas.microsoft.com/office/drawing/2014/main" id="{63A7EB76-E201-2DA8-F066-6B8ADEF42D00}"/>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32" name="Elipse 1031">
                    <a:extLst>
                      <a:ext uri="{FF2B5EF4-FFF2-40B4-BE49-F238E27FC236}">
                        <a16:creationId xmlns:a16="http://schemas.microsoft.com/office/drawing/2014/main" id="{45A91601-0640-A7A5-A63D-BA0A4735842B}"/>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33" name="Elipse 1032">
                    <a:extLst>
                      <a:ext uri="{FF2B5EF4-FFF2-40B4-BE49-F238E27FC236}">
                        <a16:creationId xmlns:a16="http://schemas.microsoft.com/office/drawing/2014/main" id="{0E04DD8F-B22E-1376-348A-E778F10792BB}"/>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34" name="Elipse 1033">
                    <a:extLst>
                      <a:ext uri="{FF2B5EF4-FFF2-40B4-BE49-F238E27FC236}">
                        <a16:creationId xmlns:a16="http://schemas.microsoft.com/office/drawing/2014/main" id="{6D94C17D-3BE0-73F1-1BC8-6F86934E0148}"/>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936" name="Grupo 935">
                  <a:extLst>
                    <a:ext uri="{FF2B5EF4-FFF2-40B4-BE49-F238E27FC236}">
                      <a16:creationId xmlns:a16="http://schemas.microsoft.com/office/drawing/2014/main" id="{07D7AA89-C13B-2CDA-BFC7-876546C227EE}"/>
                    </a:ext>
                  </a:extLst>
                </p:cNvPr>
                <p:cNvGrpSpPr/>
                <p:nvPr/>
              </p:nvGrpSpPr>
              <p:grpSpPr>
                <a:xfrm>
                  <a:off x="858563" y="3095693"/>
                  <a:ext cx="2132978" cy="28596"/>
                  <a:chOff x="852356" y="2083273"/>
                  <a:chExt cx="2132978" cy="28596"/>
                </a:xfrm>
                <a:grpFill/>
              </p:grpSpPr>
              <p:sp>
                <p:nvSpPr>
                  <p:cNvPr id="1017" name="Elipse 1016">
                    <a:extLst>
                      <a:ext uri="{FF2B5EF4-FFF2-40B4-BE49-F238E27FC236}">
                        <a16:creationId xmlns:a16="http://schemas.microsoft.com/office/drawing/2014/main" id="{E13C3A06-7BF2-8EDE-24C7-ACC358325691}"/>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18" name="Elipse 1017">
                    <a:extLst>
                      <a:ext uri="{FF2B5EF4-FFF2-40B4-BE49-F238E27FC236}">
                        <a16:creationId xmlns:a16="http://schemas.microsoft.com/office/drawing/2014/main" id="{35C34D43-7996-B611-62D3-7F98DF85EC92}"/>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19" name="Elipse 1018">
                    <a:extLst>
                      <a:ext uri="{FF2B5EF4-FFF2-40B4-BE49-F238E27FC236}">
                        <a16:creationId xmlns:a16="http://schemas.microsoft.com/office/drawing/2014/main" id="{EE9D3DAF-E009-C4E0-B023-43023D3A0661}"/>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20" name="Elipse 1019">
                    <a:extLst>
                      <a:ext uri="{FF2B5EF4-FFF2-40B4-BE49-F238E27FC236}">
                        <a16:creationId xmlns:a16="http://schemas.microsoft.com/office/drawing/2014/main" id="{8A75DA02-B2EA-3D3C-6474-4BC9BB2453EA}"/>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21" name="Elipse 1020">
                    <a:extLst>
                      <a:ext uri="{FF2B5EF4-FFF2-40B4-BE49-F238E27FC236}">
                        <a16:creationId xmlns:a16="http://schemas.microsoft.com/office/drawing/2014/main" id="{0A15865F-4D01-32C7-90A9-349DCEDC17AE}"/>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22" name="Elipse 1021">
                    <a:extLst>
                      <a:ext uri="{FF2B5EF4-FFF2-40B4-BE49-F238E27FC236}">
                        <a16:creationId xmlns:a16="http://schemas.microsoft.com/office/drawing/2014/main" id="{7C2AB384-EEDF-30CD-748A-92D2E9D22D45}"/>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23" name="Elipse 1022">
                    <a:extLst>
                      <a:ext uri="{FF2B5EF4-FFF2-40B4-BE49-F238E27FC236}">
                        <a16:creationId xmlns:a16="http://schemas.microsoft.com/office/drawing/2014/main" id="{0AF63A90-770F-2865-223B-B1704AC30E64}"/>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24" name="Elipse 1023">
                    <a:extLst>
                      <a:ext uri="{FF2B5EF4-FFF2-40B4-BE49-F238E27FC236}">
                        <a16:creationId xmlns:a16="http://schemas.microsoft.com/office/drawing/2014/main" id="{A022AE33-B7EB-7D84-9E85-0CA89C3077AB}"/>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25" name="Elipse 1024">
                    <a:extLst>
                      <a:ext uri="{FF2B5EF4-FFF2-40B4-BE49-F238E27FC236}">
                        <a16:creationId xmlns:a16="http://schemas.microsoft.com/office/drawing/2014/main" id="{C4D8A182-291D-C490-1D35-BB6E4764928B}"/>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937" name="Grupo 936">
                  <a:extLst>
                    <a:ext uri="{FF2B5EF4-FFF2-40B4-BE49-F238E27FC236}">
                      <a16:creationId xmlns:a16="http://schemas.microsoft.com/office/drawing/2014/main" id="{B3BFAA9E-B86E-96BA-BA6B-C27E2797622B}"/>
                    </a:ext>
                  </a:extLst>
                </p:cNvPr>
                <p:cNvGrpSpPr/>
                <p:nvPr/>
              </p:nvGrpSpPr>
              <p:grpSpPr>
                <a:xfrm>
                  <a:off x="858563" y="3332644"/>
                  <a:ext cx="2132978" cy="28596"/>
                  <a:chOff x="852356" y="2083273"/>
                  <a:chExt cx="2132978" cy="28596"/>
                </a:xfrm>
                <a:grpFill/>
              </p:grpSpPr>
              <p:sp>
                <p:nvSpPr>
                  <p:cNvPr id="1008" name="Elipse 1007">
                    <a:extLst>
                      <a:ext uri="{FF2B5EF4-FFF2-40B4-BE49-F238E27FC236}">
                        <a16:creationId xmlns:a16="http://schemas.microsoft.com/office/drawing/2014/main" id="{9C275100-6AFC-1B43-6A3E-73ED3A678788}"/>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09" name="Elipse 1008">
                    <a:extLst>
                      <a:ext uri="{FF2B5EF4-FFF2-40B4-BE49-F238E27FC236}">
                        <a16:creationId xmlns:a16="http://schemas.microsoft.com/office/drawing/2014/main" id="{70E709D1-CAE1-1F11-A510-C5928D6C2E37}"/>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10" name="Elipse 1009">
                    <a:extLst>
                      <a:ext uri="{FF2B5EF4-FFF2-40B4-BE49-F238E27FC236}">
                        <a16:creationId xmlns:a16="http://schemas.microsoft.com/office/drawing/2014/main" id="{25725396-CC43-FD00-CC8A-7CCA88720771}"/>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11" name="Elipse 1010">
                    <a:extLst>
                      <a:ext uri="{FF2B5EF4-FFF2-40B4-BE49-F238E27FC236}">
                        <a16:creationId xmlns:a16="http://schemas.microsoft.com/office/drawing/2014/main" id="{F9F0304F-93F6-A531-D31B-6B922D71A512}"/>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12" name="Elipse 1011">
                    <a:extLst>
                      <a:ext uri="{FF2B5EF4-FFF2-40B4-BE49-F238E27FC236}">
                        <a16:creationId xmlns:a16="http://schemas.microsoft.com/office/drawing/2014/main" id="{0FBAA7F5-7727-D4D6-5266-14732718E383}"/>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13" name="Elipse 1012">
                    <a:extLst>
                      <a:ext uri="{FF2B5EF4-FFF2-40B4-BE49-F238E27FC236}">
                        <a16:creationId xmlns:a16="http://schemas.microsoft.com/office/drawing/2014/main" id="{E5DB6E25-5437-89D6-BD4B-C08D4661037E}"/>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14" name="Elipse 1013">
                    <a:extLst>
                      <a:ext uri="{FF2B5EF4-FFF2-40B4-BE49-F238E27FC236}">
                        <a16:creationId xmlns:a16="http://schemas.microsoft.com/office/drawing/2014/main" id="{176349E5-977C-596F-7DCF-F4024FDF97C7}"/>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15" name="Elipse 1014">
                    <a:extLst>
                      <a:ext uri="{FF2B5EF4-FFF2-40B4-BE49-F238E27FC236}">
                        <a16:creationId xmlns:a16="http://schemas.microsoft.com/office/drawing/2014/main" id="{1A95997C-D1A7-4F2C-EAAF-09DD49E38818}"/>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16" name="Elipse 1015">
                    <a:extLst>
                      <a:ext uri="{FF2B5EF4-FFF2-40B4-BE49-F238E27FC236}">
                        <a16:creationId xmlns:a16="http://schemas.microsoft.com/office/drawing/2014/main" id="{148E7D56-0432-98A1-9576-4F6F52A97DE4}"/>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938" name="Grupo 937">
                  <a:extLst>
                    <a:ext uri="{FF2B5EF4-FFF2-40B4-BE49-F238E27FC236}">
                      <a16:creationId xmlns:a16="http://schemas.microsoft.com/office/drawing/2014/main" id="{09829E7C-2065-5D1B-8E7A-B790712749BF}"/>
                    </a:ext>
                  </a:extLst>
                </p:cNvPr>
                <p:cNvGrpSpPr/>
                <p:nvPr/>
              </p:nvGrpSpPr>
              <p:grpSpPr>
                <a:xfrm>
                  <a:off x="858563" y="3569595"/>
                  <a:ext cx="2132978" cy="28596"/>
                  <a:chOff x="852356" y="2083273"/>
                  <a:chExt cx="2132978" cy="28596"/>
                </a:xfrm>
                <a:grpFill/>
              </p:grpSpPr>
              <p:sp>
                <p:nvSpPr>
                  <p:cNvPr id="999" name="Elipse 998">
                    <a:extLst>
                      <a:ext uri="{FF2B5EF4-FFF2-40B4-BE49-F238E27FC236}">
                        <a16:creationId xmlns:a16="http://schemas.microsoft.com/office/drawing/2014/main" id="{8BA62EE7-42F8-804D-7873-7BD601023781}"/>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00" name="Elipse 999">
                    <a:extLst>
                      <a:ext uri="{FF2B5EF4-FFF2-40B4-BE49-F238E27FC236}">
                        <a16:creationId xmlns:a16="http://schemas.microsoft.com/office/drawing/2014/main" id="{BCC8F13B-370E-B2A4-9AE6-AA39FA03B7D8}"/>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01" name="Elipse 1000">
                    <a:extLst>
                      <a:ext uri="{FF2B5EF4-FFF2-40B4-BE49-F238E27FC236}">
                        <a16:creationId xmlns:a16="http://schemas.microsoft.com/office/drawing/2014/main" id="{38EC99A6-AC9E-4DA4-DE05-1558B039CADC}"/>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02" name="Elipse 1001">
                    <a:extLst>
                      <a:ext uri="{FF2B5EF4-FFF2-40B4-BE49-F238E27FC236}">
                        <a16:creationId xmlns:a16="http://schemas.microsoft.com/office/drawing/2014/main" id="{63D2BB58-260B-BD1A-2DD6-EF7D3A83D178}"/>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03" name="Elipse 1002">
                    <a:extLst>
                      <a:ext uri="{FF2B5EF4-FFF2-40B4-BE49-F238E27FC236}">
                        <a16:creationId xmlns:a16="http://schemas.microsoft.com/office/drawing/2014/main" id="{7EE2CC20-4538-E579-4177-487EC3CA38BC}"/>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04" name="Elipse 1003">
                    <a:extLst>
                      <a:ext uri="{FF2B5EF4-FFF2-40B4-BE49-F238E27FC236}">
                        <a16:creationId xmlns:a16="http://schemas.microsoft.com/office/drawing/2014/main" id="{8AB03431-6A0D-F7FF-3AC7-B34AB6E8B8AA}"/>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05" name="Elipse 1004">
                    <a:extLst>
                      <a:ext uri="{FF2B5EF4-FFF2-40B4-BE49-F238E27FC236}">
                        <a16:creationId xmlns:a16="http://schemas.microsoft.com/office/drawing/2014/main" id="{73FA169C-FA43-4E02-CC28-FE94A175C23D}"/>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06" name="Elipse 1005">
                    <a:extLst>
                      <a:ext uri="{FF2B5EF4-FFF2-40B4-BE49-F238E27FC236}">
                        <a16:creationId xmlns:a16="http://schemas.microsoft.com/office/drawing/2014/main" id="{72A4CAF1-47B7-873B-A22A-5261D60B21B8}"/>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07" name="Elipse 1006">
                    <a:extLst>
                      <a:ext uri="{FF2B5EF4-FFF2-40B4-BE49-F238E27FC236}">
                        <a16:creationId xmlns:a16="http://schemas.microsoft.com/office/drawing/2014/main" id="{7440BBFE-9ED1-7620-E1D3-D806323533AE}"/>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939" name="Grupo 938">
                  <a:extLst>
                    <a:ext uri="{FF2B5EF4-FFF2-40B4-BE49-F238E27FC236}">
                      <a16:creationId xmlns:a16="http://schemas.microsoft.com/office/drawing/2014/main" id="{A0525E12-EDE8-55FA-7284-3FAE516D6899}"/>
                    </a:ext>
                  </a:extLst>
                </p:cNvPr>
                <p:cNvGrpSpPr/>
                <p:nvPr/>
              </p:nvGrpSpPr>
              <p:grpSpPr>
                <a:xfrm>
                  <a:off x="858563" y="3806546"/>
                  <a:ext cx="2132978" cy="28596"/>
                  <a:chOff x="852356" y="2083273"/>
                  <a:chExt cx="2132978" cy="28596"/>
                </a:xfrm>
                <a:grpFill/>
              </p:grpSpPr>
              <p:sp>
                <p:nvSpPr>
                  <p:cNvPr id="990" name="Elipse 989">
                    <a:extLst>
                      <a:ext uri="{FF2B5EF4-FFF2-40B4-BE49-F238E27FC236}">
                        <a16:creationId xmlns:a16="http://schemas.microsoft.com/office/drawing/2014/main" id="{54978271-D17B-4143-3E5E-F2A0D6E8A413}"/>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91" name="Elipse 990">
                    <a:extLst>
                      <a:ext uri="{FF2B5EF4-FFF2-40B4-BE49-F238E27FC236}">
                        <a16:creationId xmlns:a16="http://schemas.microsoft.com/office/drawing/2014/main" id="{BF4A09E3-7C1D-09F4-49D9-56379CDD51B4}"/>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92" name="Elipse 991">
                    <a:extLst>
                      <a:ext uri="{FF2B5EF4-FFF2-40B4-BE49-F238E27FC236}">
                        <a16:creationId xmlns:a16="http://schemas.microsoft.com/office/drawing/2014/main" id="{DB19B270-C220-7BD8-CAE4-3718FD77BF7F}"/>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93" name="Elipse 992">
                    <a:extLst>
                      <a:ext uri="{FF2B5EF4-FFF2-40B4-BE49-F238E27FC236}">
                        <a16:creationId xmlns:a16="http://schemas.microsoft.com/office/drawing/2014/main" id="{FF6D526F-06F9-DE95-186D-31E23D6E3BF0}"/>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94" name="Elipse 993">
                    <a:extLst>
                      <a:ext uri="{FF2B5EF4-FFF2-40B4-BE49-F238E27FC236}">
                        <a16:creationId xmlns:a16="http://schemas.microsoft.com/office/drawing/2014/main" id="{1391BC2B-6BDE-18AC-039C-CA9CF1D6DEA8}"/>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95" name="Elipse 994">
                    <a:extLst>
                      <a:ext uri="{FF2B5EF4-FFF2-40B4-BE49-F238E27FC236}">
                        <a16:creationId xmlns:a16="http://schemas.microsoft.com/office/drawing/2014/main" id="{8560F971-6D3A-DB74-16A9-D07C7B4FE123}"/>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96" name="Elipse 995">
                    <a:extLst>
                      <a:ext uri="{FF2B5EF4-FFF2-40B4-BE49-F238E27FC236}">
                        <a16:creationId xmlns:a16="http://schemas.microsoft.com/office/drawing/2014/main" id="{DD094C57-3244-39D8-090F-ECEB50680453}"/>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97" name="Elipse 996">
                    <a:extLst>
                      <a:ext uri="{FF2B5EF4-FFF2-40B4-BE49-F238E27FC236}">
                        <a16:creationId xmlns:a16="http://schemas.microsoft.com/office/drawing/2014/main" id="{56DE0B4E-6FD9-C6AB-45A8-5767755B45C5}"/>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98" name="Elipse 997">
                    <a:extLst>
                      <a:ext uri="{FF2B5EF4-FFF2-40B4-BE49-F238E27FC236}">
                        <a16:creationId xmlns:a16="http://schemas.microsoft.com/office/drawing/2014/main" id="{C26E0930-E95A-ED8A-B9F2-8921B94695BE}"/>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940" name="Grupo 939">
                  <a:extLst>
                    <a:ext uri="{FF2B5EF4-FFF2-40B4-BE49-F238E27FC236}">
                      <a16:creationId xmlns:a16="http://schemas.microsoft.com/office/drawing/2014/main" id="{29EE34C2-8D0C-9673-79B0-626F47A624E4}"/>
                    </a:ext>
                  </a:extLst>
                </p:cNvPr>
                <p:cNvGrpSpPr/>
                <p:nvPr/>
              </p:nvGrpSpPr>
              <p:grpSpPr>
                <a:xfrm>
                  <a:off x="858563" y="4043497"/>
                  <a:ext cx="2132978" cy="28596"/>
                  <a:chOff x="852356" y="2083273"/>
                  <a:chExt cx="2132978" cy="28596"/>
                </a:xfrm>
                <a:grpFill/>
              </p:grpSpPr>
              <p:sp>
                <p:nvSpPr>
                  <p:cNvPr id="981" name="Elipse 980">
                    <a:extLst>
                      <a:ext uri="{FF2B5EF4-FFF2-40B4-BE49-F238E27FC236}">
                        <a16:creationId xmlns:a16="http://schemas.microsoft.com/office/drawing/2014/main" id="{A7EFB48B-8874-10C8-DCBA-94582C8BD3B2}"/>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82" name="Elipse 981">
                    <a:extLst>
                      <a:ext uri="{FF2B5EF4-FFF2-40B4-BE49-F238E27FC236}">
                        <a16:creationId xmlns:a16="http://schemas.microsoft.com/office/drawing/2014/main" id="{5FC0E79C-9199-43F1-355B-E00F4F2E81DA}"/>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83" name="Elipse 982">
                    <a:extLst>
                      <a:ext uri="{FF2B5EF4-FFF2-40B4-BE49-F238E27FC236}">
                        <a16:creationId xmlns:a16="http://schemas.microsoft.com/office/drawing/2014/main" id="{11C4B2FB-44B6-6F4C-CC2B-D1E988C6EC06}"/>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84" name="Elipse 983">
                    <a:extLst>
                      <a:ext uri="{FF2B5EF4-FFF2-40B4-BE49-F238E27FC236}">
                        <a16:creationId xmlns:a16="http://schemas.microsoft.com/office/drawing/2014/main" id="{D547DB80-9EF2-9FF2-E4E5-E2338A6A1449}"/>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85" name="Elipse 984">
                    <a:extLst>
                      <a:ext uri="{FF2B5EF4-FFF2-40B4-BE49-F238E27FC236}">
                        <a16:creationId xmlns:a16="http://schemas.microsoft.com/office/drawing/2014/main" id="{E0D02432-F40E-FF1E-796C-F652D994509A}"/>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86" name="Elipse 985">
                    <a:extLst>
                      <a:ext uri="{FF2B5EF4-FFF2-40B4-BE49-F238E27FC236}">
                        <a16:creationId xmlns:a16="http://schemas.microsoft.com/office/drawing/2014/main" id="{7CFF32EA-38AC-3AA7-77B1-A205DDAD4413}"/>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87" name="Elipse 986">
                    <a:extLst>
                      <a:ext uri="{FF2B5EF4-FFF2-40B4-BE49-F238E27FC236}">
                        <a16:creationId xmlns:a16="http://schemas.microsoft.com/office/drawing/2014/main" id="{A64B4631-11DB-FC51-C473-582982BCF1FC}"/>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88" name="Elipse 987">
                    <a:extLst>
                      <a:ext uri="{FF2B5EF4-FFF2-40B4-BE49-F238E27FC236}">
                        <a16:creationId xmlns:a16="http://schemas.microsoft.com/office/drawing/2014/main" id="{9E60E4E3-4B5A-4239-1574-82A7525C7F27}"/>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89" name="Elipse 988">
                    <a:extLst>
                      <a:ext uri="{FF2B5EF4-FFF2-40B4-BE49-F238E27FC236}">
                        <a16:creationId xmlns:a16="http://schemas.microsoft.com/office/drawing/2014/main" id="{1BB70565-111B-5CF7-324F-3AF3E54DB735}"/>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941" name="Grupo 940">
                  <a:extLst>
                    <a:ext uri="{FF2B5EF4-FFF2-40B4-BE49-F238E27FC236}">
                      <a16:creationId xmlns:a16="http://schemas.microsoft.com/office/drawing/2014/main" id="{0F010B04-6F9F-A2E1-8467-4B66DCC6F1C8}"/>
                    </a:ext>
                  </a:extLst>
                </p:cNvPr>
                <p:cNvGrpSpPr/>
                <p:nvPr/>
              </p:nvGrpSpPr>
              <p:grpSpPr>
                <a:xfrm>
                  <a:off x="858563" y="4280448"/>
                  <a:ext cx="2132978" cy="28596"/>
                  <a:chOff x="852356" y="2083273"/>
                  <a:chExt cx="2132978" cy="28596"/>
                </a:xfrm>
                <a:grpFill/>
              </p:grpSpPr>
              <p:sp>
                <p:nvSpPr>
                  <p:cNvPr id="972" name="Elipse 971">
                    <a:extLst>
                      <a:ext uri="{FF2B5EF4-FFF2-40B4-BE49-F238E27FC236}">
                        <a16:creationId xmlns:a16="http://schemas.microsoft.com/office/drawing/2014/main" id="{5696573D-6705-7510-A8C6-522FB9B237F5}"/>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73" name="Elipse 972">
                    <a:extLst>
                      <a:ext uri="{FF2B5EF4-FFF2-40B4-BE49-F238E27FC236}">
                        <a16:creationId xmlns:a16="http://schemas.microsoft.com/office/drawing/2014/main" id="{E39D9C8D-13FD-D903-CDF7-E207A291D114}"/>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74" name="Elipse 973">
                    <a:extLst>
                      <a:ext uri="{FF2B5EF4-FFF2-40B4-BE49-F238E27FC236}">
                        <a16:creationId xmlns:a16="http://schemas.microsoft.com/office/drawing/2014/main" id="{4A63D694-5CAA-F506-1D00-1CDAD5F35C16}"/>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75" name="Elipse 974">
                    <a:extLst>
                      <a:ext uri="{FF2B5EF4-FFF2-40B4-BE49-F238E27FC236}">
                        <a16:creationId xmlns:a16="http://schemas.microsoft.com/office/drawing/2014/main" id="{7FF8BFF8-8B66-8BEB-EB8F-25D3875ED95F}"/>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76" name="Elipse 975">
                    <a:extLst>
                      <a:ext uri="{FF2B5EF4-FFF2-40B4-BE49-F238E27FC236}">
                        <a16:creationId xmlns:a16="http://schemas.microsoft.com/office/drawing/2014/main" id="{B1161FD1-2982-2AEC-5E6E-AA6EC56BD8E5}"/>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77" name="Elipse 976">
                    <a:extLst>
                      <a:ext uri="{FF2B5EF4-FFF2-40B4-BE49-F238E27FC236}">
                        <a16:creationId xmlns:a16="http://schemas.microsoft.com/office/drawing/2014/main" id="{B26ABD40-3ADD-4E66-0A8F-821AE6F614FC}"/>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78" name="Elipse 977">
                    <a:extLst>
                      <a:ext uri="{FF2B5EF4-FFF2-40B4-BE49-F238E27FC236}">
                        <a16:creationId xmlns:a16="http://schemas.microsoft.com/office/drawing/2014/main" id="{86FFEFE6-6D7D-A24C-5A0E-DA7B2D228382}"/>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79" name="Elipse 978">
                    <a:extLst>
                      <a:ext uri="{FF2B5EF4-FFF2-40B4-BE49-F238E27FC236}">
                        <a16:creationId xmlns:a16="http://schemas.microsoft.com/office/drawing/2014/main" id="{AF04A4C8-3C59-CDCD-E0EF-54669EED2513}"/>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80" name="Elipse 979">
                    <a:extLst>
                      <a:ext uri="{FF2B5EF4-FFF2-40B4-BE49-F238E27FC236}">
                        <a16:creationId xmlns:a16="http://schemas.microsoft.com/office/drawing/2014/main" id="{EEB39534-253F-67AE-1589-45E08D2A4FD1}"/>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942" name="Grupo 941">
                  <a:extLst>
                    <a:ext uri="{FF2B5EF4-FFF2-40B4-BE49-F238E27FC236}">
                      <a16:creationId xmlns:a16="http://schemas.microsoft.com/office/drawing/2014/main" id="{42AE128C-F507-94FA-EFF5-B4CCA7FDF067}"/>
                    </a:ext>
                  </a:extLst>
                </p:cNvPr>
                <p:cNvGrpSpPr/>
                <p:nvPr/>
              </p:nvGrpSpPr>
              <p:grpSpPr>
                <a:xfrm>
                  <a:off x="858563" y="4517399"/>
                  <a:ext cx="2132978" cy="28596"/>
                  <a:chOff x="852356" y="2083273"/>
                  <a:chExt cx="2132978" cy="28596"/>
                </a:xfrm>
                <a:grpFill/>
              </p:grpSpPr>
              <p:sp>
                <p:nvSpPr>
                  <p:cNvPr id="963" name="Elipse 962">
                    <a:extLst>
                      <a:ext uri="{FF2B5EF4-FFF2-40B4-BE49-F238E27FC236}">
                        <a16:creationId xmlns:a16="http://schemas.microsoft.com/office/drawing/2014/main" id="{7D179417-95F7-5764-A894-5C503C737A6F}"/>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64" name="Elipse 963">
                    <a:extLst>
                      <a:ext uri="{FF2B5EF4-FFF2-40B4-BE49-F238E27FC236}">
                        <a16:creationId xmlns:a16="http://schemas.microsoft.com/office/drawing/2014/main" id="{17BC71D8-1C37-625E-4CC3-730A6956EF72}"/>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65" name="Elipse 964">
                    <a:extLst>
                      <a:ext uri="{FF2B5EF4-FFF2-40B4-BE49-F238E27FC236}">
                        <a16:creationId xmlns:a16="http://schemas.microsoft.com/office/drawing/2014/main" id="{6ABD1ED0-D3AD-4781-2F80-4CD54DAA132E}"/>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66" name="Elipse 965">
                    <a:extLst>
                      <a:ext uri="{FF2B5EF4-FFF2-40B4-BE49-F238E27FC236}">
                        <a16:creationId xmlns:a16="http://schemas.microsoft.com/office/drawing/2014/main" id="{14A87997-916C-3C59-203C-6F629B14ED47}"/>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67" name="Elipse 966">
                    <a:extLst>
                      <a:ext uri="{FF2B5EF4-FFF2-40B4-BE49-F238E27FC236}">
                        <a16:creationId xmlns:a16="http://schemas.microsoft.com/office/drawing/2014/main" id="{0F9BC9D8-343C-1FF2-6BE7-D147B14B5B54}"/>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68" name="Elipse 967">
                    <a:extLst>
                      <a:ext uri="{FF2B5EF4-FFF2-40B4-BE49-F238E27FC236}">
                        <a16:creationId xmlns:a16="http://schemas.microsoft.com/office/drawing/2014/main" id="{55C28499-1BEA-E679-53BA-C7B76A4A58BE}"/>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69" name="Elipse 968">
                    <a:extLst>
                      <a:ext uri="{FF2B5EF4-FFF2-40B4-BE49-F238E27FC236}">
                        <a16:creationId xmlns:a16="http://schemas.microsoft.com/office/drawing/2014/main" id="{285A1BD4-A72E-6A47-D628-43C0F1B93516}"/>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70" name="Elipse 969">
                    <a:extLst>
                      <a:ext uri="{FF2B5EF4-FFF2-40B4-BE49-F238E27FC236}">
                        <a16:creationId xmlns:a16="http://schemas.microsoft.com/office/drawing/2014/main" id="{ECD571A7-70EF-1760-CFE3-7BC5D28FCD15}"/>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71" name="Elipse 970">
                    <a:extLst>
                      <a:ext uri="{FF2B5EF4-FFF2-40B4-BE49-F238E27FC236}">
                        <a16:creationId xmlns:a16="http://schemas.microsoft.com/office/drawing/2014/main" id="{70D2F433-5AFC-4F79-939B-74DF86DDFCFF}"/>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943" name="Grupo 942">
                  <a:extLst>
                    <a:ext uri="{FF2B5EF4-FFF2-40B4-BE49-F238E27FC236}">
                      <a16:creationId xmlns:a16="http://schemas.microsoft.com/office/drawing/2014/main" id="{A8EDE622-7170-632A-9007-08DCC1F5597B}"/>
                    </a:ext>
                  </a:extLst>
                </p:cNvPr>
                <p:cNvGrpSpPr/>
                <p:nvPr/>
              </p:nvGrpSpPr>
              <p:grpSpPr>
                <a:xfrm>
                  <a:off x="858563" y="4754346"/>
                  <a:ext cx="2132978" cy="28596"/>
                  <a:chOff x="852356" y="2083273"/>
                  <a:chExt cx="2132978" cy="28596"/>
                </a:xfrm>
                <a:grpFill/>
              </p:grpSpPr>
              <p:sp>
                <p:nvSpPr>
                  <p:cNvPr id="954" name="Elipse 953">
                    <a:extLst>
                      <a:ext uri="{FF2B5EF4-FFF2-40B4-BE49-F238E27FC236}">
                        <a16:creationId xmlns:a16="http://schemas.microsoft.com/office/drawing/2014/main" id="{E608E68A-89AA-7707-14D2-06E8887CF6BA}"/>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55" name="Elipse 954">
                    <a:extLst>
                      <a:ext uri="{FF2B5EF4-FFF2-40B4-BE49-F238E27FC236}">
                        <a16:creationId xmlns:a16="http://schemas.microsoft.com/office/drawing/2014/main" id="{1CFA7706-59E8-6CBC-C6DC-EBC55B7596D1}"/>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56" name="Elipse 955">
                    <a:extLst>
                      <a:ext uri="{FF2B5EF4-FFF2-40B4-BE49-F238E27FC236}">
                        <a16:creationId xmlns:a16="http://schemas.microsoft.com/office/drawing/2014/main" id="{4FE2C5BB-4DD1-1AC0-BE21-7C9F925B386A}"/>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57" name="Elipse 956">
                    <a:extLst>
                      <a:ext uri="{FF2B5EF4-FFF2-40B4-BE49-F238E27FC236}">
                        <a16:creationId xmlns:a16="http://schemas.microsoft.com/office/drawing/2014/main" id="{2E3F208E-4A2B-2E36-4894-F6E028B1D468}"/>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58" name="Elipse 957">
                    <a:extLst>
                      <a:ext uri="{FF2B5EF4-FFF2-40B4-BE49-F238E27FC236}">
                        <a16:creationId xmlns:a16="http://schemas.microsoft.com/office/drawing/2014/main" id="{C3659721-D3C7-6652-83F0-6CF243A458D3}"/>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59" name="Elipse 958">
                    <a:extLst>
                      <a:ext uri="{FF2B5EF4-FFF2-40B4-BE49-F238E27FC236}">
                        <a16:creationId xmlns:a16="http://schemas.microsoft.com/office/drawing/2014/main" id="{67F64102-32D3-B414-3407-8A0061E7B4E9}"/>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60" name="Elipse 959">
                    <a:extLst>
                      <a:ext uri="{FF2B5EF4-FFF2-40B4-BE49-F238E27FC236}">
                        <a16:creationId xmlns:a16="http://schemas.microsoft.com/office/drawing/2014/main" id="{27282094-2E40-5829-53F0-6998EDB5B788}"/>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61" name="Elipse 960">
                    <a:extLst>
                      <a:ext uri="{FF2B5EF4-FFF2-40B4-BE49-F238E27FC236}">
                        <a16:creationId xmlns:a16="http://schemas.microsoft.com/office/drawing/2014/main" id="{C09177C9-7E2B-DD53-2444-E8BA1BF0CC46}"/>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62" name="Elipse 961">
                    <a:extLst>
                      <a:ext uri="{FF2B5EF4-FFF2-40B4-BE49-F238E27FC236}">
                        <a16:creationId xmlns:a16="http://schemas.microsoft.com/office/drawing/2014/main" id="{CC57B2DE-9315-9C71-4C91-A8EB5017FF82}"/>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944" name="Grupo 943">
                  <a:extLst>
                    <a:ext uri="{FF2B5EF4-FFF2-40B4-BE49-F238E27FC236}">
                      <a16:creationId xmlns:a16="http://schemas.microsoft.com/office/drawing/2014/main" id="{2104B868-3D03-AE00-024F-CC98BDB63D37}"/>
                    </a:ext>
                  </a:extLst>
                </p:cNvPr>
                <p:cNvGrpSpPr/>
                <p:nvPr/>
              </p:nvGrpSpPr>
              <p:grpSpPr>
                <a:xfrm>
                  <a:off x="858563" y="2621791"/>
                  <a:ext cx="2132978" cy="28596"/>
                  <a:chOff x="852356" y="2083273"/>
                  <a:chExt cx="2132978" cy="28596"/>
                </a:xfrm>
                <a:grpFill/>
              </p:grpSpPr>
              <p:sp>
                <p:nvSpPr>
                  <p:cNvPr id="945" name="Elipse 944">
                    <a:extLst>
                      <a:ext uri="{FF2B5EF4-FFF2-40B4-BE49-F238E27FC236}">
                        <a16:creationId xmlns:a16="http://schemas.microsoft.com/office/drawing/2014/main" id="{13595139-F6B7-D65D-A721-4F88A32FEF46}"/>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46" name="Elipse 945">
                    <a:extLst>
                      <a:ext uri="{FF2B5EF4-FFF2-40B4-BE49-F238E27FC236}">
                        <a16:creationId xmlns:a16="http://schemas.microsoft.com/office/drawing/2014/main" id="{1A69F08B-E4FD-CEEA-4D95-38DCD10E1A6B}"/>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47" name="Elipse 946">
                    <a:extLst>
                      <a:ext uri="{FF2B5EF4-FFF2-40B4-BE49-F238E27FC236}">
                        <a16:creationId xmlns:a16="http://schemas.microsoft.com/office/drawing/2014/main" id="{E6682B58-208A-672F-DF9F-E516CCD229C4}"/>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48" name="Elipse 947">
                    <a:extLst>
                      <a:ext uri="{FF2B5EF4-FFF2-40B4-BE49-F238E27FC236}">
                        <a16:creationId xmlns:a16="http://schemas.microsoft.com/office/drawing/2014/main" id="{DF7D3F07-3B39-43F4-03BF-4E381A32F739}"/>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49" name="Elipse 948">
                    <a:extLst>
                      <a:ext uri="{FF2B5EF4-FFF2-40B4-BE49-F238E27FC236}">
                        <a16:creationId xmlns:a16="http://schemas.microsoft.com/office/drawing/2014/main" id="{3ABA4ED6-8913-6A42-FE93-A730FA17445E}"/>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50" name="Elipse 949">
                    <a:extLst>
                      <a:ext uri="{FF2B5EF4-FFF2-40B4-BE49-F238E27FC236}">
                        <a16:creationId xmlns:a16="http://schemas.microsoft.com/office/drawing/2014/main" id="{C2C0E257-73A3-4839-7C01-FBD1F3601872}"/>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51" name="Elipse 950">
                    <a:extLst>
                      <a:ext uri="{FF2B5EF4-FFF2-40B4-BE49-F238E27FC236}">
                        <a16:creationId xmlns:a16="http://schemas.microsoft.com/office/drawing/2014/main" id="{F63C59C6-30E6-A4A7-5B61-AC21333983B9}"/>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52" name="Elipse 951">
                    <a:extLst>
                      <a:ext uri="{FF2B5EF4-FFF2-40B4-BE49-F238E27FC236}">
                        <a16:creationId xmlns:a16="http://schemas.microsoft.com/office/drawing/2014/main" id="{B0929E25-FFC7-1F73-874C-A83459A2549C}"/>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53" name="Elipse 952">
                    <a:extLst>
                      <a:ext uri="{FF2B5EF4-FFF2-40B4-BE49-F238E27FC236}">
                        <a16:creationId xmlns:a16="http://schemas.microsoft.com/office/drawing/2014/main" id="{7A081052-C08A-28AF-7260-E803DE956F83}"/>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sp>
            <p:nvSpPr>
              <p:cNvPr id="855" name="Elipse 854">
                <a:extLst>
                  <a:ext uri="{FF2B5EF4-FFF2-40B4-BE49-F238E27FC236}">
                    <a16:creationId xmlns:a16="http://schemas.microsoft.com/office/drawing/2014/main" id="{56A5E96A-7DCB-DE99-2D88-3CA7B458A984}"/>
                  </a:ext>
                </a:extLst>
              </p:cNvPr>
              <p:cNvSpPr>
                <a:spLocks noChangeAspect="1"/>
              </p:cNvSpPr>
              <p:nvPr/>
            </p:nvSpPr>
            <p:spPr>
              <a:xfrm>
                <a:off x="7191366" y="396110"/>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56" name="Elipse 855">
                <a:extLst>
                  <a:ext uri="{FF2B5EF4-FFF2-40B4-BE49-F238E27FC236}">
                    <a16:creationId xmlns:a16="http://schemas.microsoft.com/office/drawing/2014/main" id="{EE6F491C-3B58-A5B0-032C-8CF17177E12E}"/>
                  </a:ext>
                </a:extLst>
              </p:cNvPr>
              <p:cNvSpPr>
                <a:spLocks noChangeAspect="1"/>
              </p:cNvSpPr>
              <p:nvPr/>
            </p:nvSpPr>
            <p:spPr>
              <a:xfrm>
                <a:off x="7454586" y="392714"/>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57" name="Elipse 856">
                <a:extLst>
                  <a:ext uri="{FF2B5EF4-FFF2-40B4-BE49-F238E27FC236}">
                    <a16:creationId xmlns:a16="http://schemas.microsoft.com/office/drawing/2014/main" id="{1189E8BF-80A7-F8DA-CB8C-F84702D86C8D}"/>
                  </a:ext>
                </a:extLst>
              </p:cNvPr>
              <p:cNvSpPr>
                <a:spLocks noChangeAspect="1"/>
              </p:cNvSpPr>
              <p:nvPr/>
            </p:nvSpPr>
            <p:spPr>
              <a:xfrm>
                <a:off x="7717805" y="392714"/>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58" name="Elipse 857">
                <a:extLst>
                  <a:ext uri="{FF2B5EF4-FFF2-40B4-BE49-F238E27FC236}">
                    <a16:creationId xmlns:a16="http://schemas.microsoft.com/office/drawing/2014/main" id="{C9DFD8B8-41F5-EC54-7E50-586F552E2780}"/>
                  </a:ext>
                </a:extLst>
              </p:cNvPr>
              <p:cNvSpPr>
                <a:spLocks noChangeAspect="1"/>
              </p:cNvSpPr>
              <p:nvPr/>
            </p:nvSpPr>
            <p:spPr>
              <a:xfrm>
                <a:off x="7981024" y="392714"/>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59" name="Elipse 858">
                <a:extLst>
                  <a:ext uri="{FF2B5EF4-FFF2-40B4-BE49-F238E27FC236}">
                    <a16:creationId xmlns:a16="http://schemas.microsoft.com/office/drawing/2014/main" id="{2ACD4358-FCFF-0268-9C33-245725B9CAA5}"/>
                  </a:ext>
                </a:extLst>
              </p:cNvPr>
              <p:cNvSpPr>
                <a:spLocks noChangeAspect="1"/>
              </p:cNvSpPr>
              <p:nvPr/>
            </p:nvSpPr>
            <p:spPr>
              <a:xfrm>
                <a:off x="8244243" y="392714"/>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60" name="Elipse 859">
                <a:extLst>
                  <a:ext uri="{FF2B5EF4-FFF2-40B4-BE49-F238E27FC236}">
                    <a16:creationId xmlns:a16="http://schemas.microsoft.com/office/drawing/2014/main" id="{0D704D93-D3A1-A504-E75D-2E372705F892}"/>
                  </a:ext>
                </a:extLst>
              </p:cNvPr>
              <p:cNvSpPr>
                <a:spLocks noChangeAspect="1"/>
              </p:cNvSpPr>
              <p:nvPr/>
            </p:nvSpPr>
            <p:spPr>
              <a:xfrm>
                <a:off x="8507462" y="392714"/>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61" name="Elipse 860">
                <a:extLst>
                  <a:ext uri="{FF2B5EF4-FFF2-40B4-BE49-F238E27FC236}">
                    <a16:creationId xmlns:a16="http://schemas.microsoft.com/office/drawing/2014/main" id="{7AAA6594-F6AB-FC0D-7A4B-355994442BBE}"/>
                  </a:ext>
                </a:extLst>
              </p:cNvPr>
              <p:cNvSpPr>
                <a:spLocks noChangeAspect="1"/>
              </p:cNvSpPr>
              <p:nvPr/>
            </p:nvSpPr>
            <p:spPr>
              <a:xfrm>
                <a:off x="8770681" y="392714"/>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62" name="Elipse 861">
                <a:extLst>
                  <a:ext uri="{FF2B5EF4-FFF2-40B4-BE49-F238E27FC236}">
                    <a16:creationId xmlns:a16="http://schemas.microsoft.com/office/drawing/2014/main" id="{BEFB38F1-AA1C-CC46-938F-9D1311D86A97}"/>
                  </a:ext>
                </a:extLst>
              </p:cNvPr>
              <p:cNvSpPr>
                <a:spLocks noChangeAspect="1"/>
              </p:cNvSpPr>
              <p:nvPr/>
            </p:nvSpPr>
            <p:spPr>
              <a:xfrm>
                <a:off x="9033901" y="392714"/>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63" name="Elipse 862">
                <a:extLst>
                  <a:ext uri="{FF2B5EF4-FFF2-40B4-BE49-F238E27FC236}">
                    <a16:creationId xmlns:a16="http://schemas.microsoft.com/office/drawing/2014/main" id="{BF0457E1-839C-EB3E-CF1C-B950530B85F3}"/>
                  </a:ext>
                </a:extLst>
              </p:cNvPr>
              <p:cNvSpPr>
                <a:spLocks noChangeAspect="1"/>
              </p:cNvSpPr>
              <p:nvPr/>
            </p:nvSpPr>
            <p:spPr>
              <a:xfrm>
                <a:off x="7191366" y="633061"/>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64" name="Elipse 863">
                <a:extLst>
                  <a:ext uri="{FF2B5EF4-FFF2-40B4-BE49-F238E27FC236}">
                    <a16:creationId xmlns:a16="http://schemas.microsoft.com/office/drawing/2014/main" id="{38417120-330E-AF10-2DE2-BDE46A022340}"/>
                  </a:ext>
                </a:extLst>
              </p:cNvPr>
              <p:cNvSpPr>
                <a:spLocks noChangeAspect="1"/>
              </p:cNvSpPr>
              <p:nvPr/>
            </p:nvSpPr>
            <p:spPr>
              <a:xfrm>
                <a:off x="7454586" y="629665"/>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65" name="Elipse 864">
                <a:extLst>
                  <a:ext uri="{FF2B5EF4-FFF2-40B4-BE49-F238E27FC236}">
                    <a16:creationId xmlns:a16="http://schemas.microsoft.com/office/drawing/2014/main" id="{B843B5AF-BD8D-7EB2-E747-D7A05C8432AD}"/>
                  </a:ext>
                </a:extLst>
              </p:cNvPr>
              <p:cNvSpPr>
                <a:spLocks noChangeAspect="1"/>
              </p:cNvSpPr>
              <p:nvPr/>
            </p:nvSpPr>
            <p:spPr>
              <a:xfrm>
                <a:off x="7717805" y="629665"/>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66" name="Elipse 865">
                <a:extLst>
                  <a:ext uri="{FF2B5EF4-FFF2-40B4-BE49-F238E27FC236}">
                    <a16:creationId xmlns:a16="http://schemas.microsoft.com/office/drawing/2014/main" id="{27B6E283-3116-FCF9-6DD1-7DCD89C595EA}"/>
                  </a:ext>
                </a:extLst>
              </p:cNvPr>
              <p:cNvSpPr>
                <a:spLocks noChangeAspect="1"/>
              </p:cNvSpPr>
              <p:nvPr/>
            </p:nvSpPr>
            <p:spPr>
              <a:xfrm>
                <a:off x="7981024" y="629665"/>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67" name="Elipse 866">
                <a:extLst>
                  <a:ext uri="{FF2B5EF4-FFF2-40B4-BE49-F238E27FC236}">
                    <a16:creationId xmlns:a16="http://schemas.microsoft.com/office/drawing/2014/main" id="{75A7BF02-7E0F-F307-8108-13B1E72DFDC4}"/>
                  </a:ext>
                </a:extLst>
              </p:cNvPr>
              <p:cNvSpPr>
                <a:spLocks noChangeAspect="1"/>
              </p:cNvSpPr>
              <p:nvPr/>
            </p:nvSpPr>
            <p:spPr>
              <a:xfrm>
                <a:off x="8244243" y="629665"/>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68" name="Elipse 867">
                <a:extLst>
                  <a:ext uri="{FF2B5EF4-FFF2-40B4-BE49-F238E27FC236}">
                    <a16:creationId xmlns:a16="http://schemas.microsoft.com/office/drawing/2014/main" id="{DD1D9821-C376-9DB8-5D4D-57134B2C5C61}"/>
                  </a:ext>
                </a:extLst>
              </p:cNvPr>
              <p:cNvSpPr>
                <a:spLocks noChangeAspect="1"/>
              </p:cNvSpPr>
              <p:nvPr/>
            </p:nvSpPr>
            <p:spPr>
              <a:xfrm>
                <a:off x="8507462" y="629665"/>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69" name="Elipse 868">
                <a:extLst>
                  <a:ext uri="{FF2B5EF4-FFF2-40B4-BE49-F238E27FC236}">
                    <a16:creationId xmlns:a16="http://schemas.microsoft.com/office/drawing/2014/main" id="{169CF4B7-A850-439C-0E11-83DA4D38B1D7}"/>
                  </a:ext>
                </a:extLst>
              </p:cNvPr>
              <p:cNvSpPr>
                <a:spLocks noChangeAspect="1"/>
              </p:cNvSpPr>
              <p:nvPr/>
            </p:nvSpPr>
            <p:spPr>
              <a:xfrm>
                <a:off x="8770681" y="629665"/>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70" name="Elipse 869">
                <a:extLst>
                  <a:ext uri="{FF2B5EF4-FFF2-40B4-BE49-F238E27FC236}">
                    <a16:creationId xmlns:a16="http://schemas.microsoft.com/office/drawing/2014/main" id="{D6512FF9-6F96-4508-BA40-447403B2AF6D}"/>
                  </a:ext>
                </a:extLst>
              </p:cNvPr>
              <p:cNvSpPr>
                <a:spLocks noChangeAspect="1"/>
              </p:cNvSpPr>
              <p:nvPr/>
            </p:nvSpPr>
            <p:spPr>
              <a:xfrm>
                <a:off x="9033901" y="629665"/>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71" name="Elipse 870">
                <a:extLst>
                  <a:ext uri="{FF2B5EF4-FFF2-40B4-BE49-F238E27FC236}">
                    <a16:creationId xmlns:a16="http://schemas.microsoft.com/office/drawing/2014/main" id="{419EC702-5D8A-2AA1-5001-60E314830273}"/>
                  </a:ext>
                </a:extLst>
              </p:cNvPr>
              <p:cNvSpPr>
                <a:spLocks noChangeAspect="1"/>
              </p:cNvSpPr>
              <p:nvPr/>
            </p:nvSpPr>
            <p:spPr>
              <a:xfrm>
                <a:off x="7191366" y="870012"/>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72" name="Elipse 871">
                <a:extLst>
                  <a:ext uri="{FF2B5EF4-FFF2-40B4-BE49-F238E27FC236}">
                    <a16:creationId xmlns:a16="http://schemas.microsoft.com/office/drawing/2014/main" id="{4E6DED96-B3B8-4811-8082-F9177838C859}"/>
                  </a:ext>
                </a:extLst>
              </p:cNvPr>
              <p:cNvSpPr>
                <a:spLocks noChangeAspect="1"/>
              </p:cNvSpPr>
              <p:nvPr/>
            </p:nvSpPr>
            <p:spPr>
              <a:xfrm>
                <a:off x="7454586" y="866616"/>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73" name="Elipse 872">
                <a:extLst>
                  <a:ext uri="{FF2B5EF4-FFF2-40B4-BE49-F238E27FC236}">
                    <a16:creationId xmlns:a16="http://schemas.microsoft.com/office/drawing/2014/main" id="{D3E5E81E-C353-AD2B-3F9B-FC8EA212DA08}"/>
                  </a:ext>
                </a:extLst>
              </p:cNvPr>
              <p:cNvSpPr>
                <a:spLocks noChangeAspect="1"/>
              </p:cNvSpPr>
              <p:nvPr/>
            </p:nvSpPr>
            <p:spPr>
              <a:xfrm>
                <a:off x="7717805" y="866616"/>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74" name="Elipse 873">
                <a:extLst>
                  <a:ext uri="{FF2B5EF4-FFF2-40B4-BE49-F238E27FC236}">
                    <a16:creationId xmlns:a16="http://schemas.microsoft.com/office/drawing/2014/main" id="{BC79C171-9ACF-6111-175F-200A9FDE4FD5}"/>
                  </a:ext>
                </a:extLst>
              </p:cNvPr>
              <p:cNvSpPr>
                <a:spLocks noChangeAspect="1"/>
              </p:cNvSpPr>
              <p:nvPr/>
            </p:nvSpPr>
            <p:spPr>
              <a:xfrm>
                <a:off x="7981024" y="866616"/>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75" name="Elipse 874">
                <a:extLst>
                  <a:ext uri="{FF2B5EF4-FFF2-40B4-BE49-F238E27FC236}">
                    <a16:creationId xmlns:a16="http://schemas.microsoft.com/office/drawing/2014/main" id="{A99809D5-C1B4-32C3-3E37-3EF3B2DAB4C4}"/>
                  </a:ext>
                </a:extLst>
              </p:cNvPr>
              <p:cNvSpPr>
                <a:spLocks noChangeAspect="1"/>
              </p:cNvSpPr>
              <p:nvPr/>
            </p:nvSpPr>
            <p:spPr>
              <a:xfrm>
                <a:off x="8244243" y="866616"/>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76" name="Elipse 875">
                <a:extLst>
                  <a:ext uri="{FF2B5EF4-FFF2-40B4-BE49-F238E27FC236}">
                    <a16:creationId xmlns:a16="http://schemas.microsoft.com/office/drawing/2014/main" id="{33D4A6B9-1940-368D-92F1-FE74CB71B970}"/>
                  </a:ext>
                </a:extLst>
              </p:cNvPr>
              <p:cNvSpPr>
                <a:spLocks noChangeAspect="1"/>
              </p:cNvSpPr>
              <p:nvPr/>
            </p:nvSpPr>
            <p:spPr>
              <a:xfrm>
                <a:off x="8507462" y="866616"/>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77" name="Elipse 876">
                <a:extLst>
                  <a:ext uri="{FF2B5EF4-FFF2-40B4-BE49-F238E27FC236}">
                    <a16:creationId xmlns:a16="http://schemas.microsoft.com/office/drawing/2014/main" id="{8ECBDD5B-428A-E8DE-78D9-9EF703450BD8}"/>
                  </a:ext>
                </a:extLst>
              </p:cNvPr>
              <p:cNvSpPr>
                <a:spLocks noChangeAspect="1"/>
              </p:cNvSpPr>
              <p:nvPr/>
            </p:nvSpPr>
            <p:spPr>
              <a:xfrm>
                <a:off x="8770681" y="866616"/>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78" name="Elipse 877">
                <a:extLst>
                  <a:ext uri="{FF2B5EF4-FFF2-40B4-BE49-F238E27FC236}">
                    <a16:creationId xmlns:a16="http://schemas.microsoft.com/office/drawing/2014/main" id="{7AEB069B-A40D-2CE1-2698-834EF4E980E5}"/>
                  </a:ext>
                </a:extLst>
              </p:cNvPr>
              <p:cNvSpPr>
                <a:spLocks noChangeAspect="1"/>
              </p:cNvSpPr>
              <p:nvPr/>
            </p:nvSpPr>
            <p:spPr>
              <a:xfrm>
                <a:off x="9033901" y="866616"/>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79" name="Elipse 878">
                <a:extLst>
                  <a:ext uri="{FF2B5EF4-FFF2-40B4-BE49-F238E27FC236}">
                    <a16:creationId xmlns:a16="http://schemas.microsoft.com/office/drawing/2014/main" id="{673C03D1-509C-EC6C-3AA4-BC9F4848AFE9}"/>
                  </a:ext>
                </a:extLst>
              </p:cNvPr>
              <p:cNvSpPr>
                <a:spLocks noChangeAspect="1"/>
              </p:cNvSpPr>
              <p:nvPr/>
            </p:nvSpPr>
            <p:spPr>
              <a:xfrm>
                <a:off x="7191366" y="110696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80" name="Elipse 879">
                <a:extLst>
                  <a:ext uri="{FF2B5EF4-FFF2-40B4-BE49-F238E27FC236}">
                    <a16:creationId xmlns:a16="http://schemas.microsoft.com/office/drawing/2014/main" id="{673B0415-E726-4070-AA81-2AAA535073F9}"/>
                  </a:ext>
                </a:extLst>
              </p:cNvPr>
              <p:cNvSpPr>
                <a:spLocks noChangeAspect="1"/>
              </p:cNvSpPr>
              <p:nvPr/>
            </p:nvSpPr>
            <p:spPr>
              <a:xfrm>
                <a:off x="7454586" y="1103567"/>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81" name="Elipse 880">
                <a:extLst>
                  <a:ext uri="{FF2B5EF4-FFF2-40B4-BE49-F238E27FC236}">
                    <a16:creationId xmlns:a16="http://schemas.microsoft.com/office/drawing/2014/main" id="{62423CBA-7B87-96D8-8A34-EB08A6BFF2E5}"/>
                  </a:ext>
                </a:extLst>
              </p:cNvPr>
              <p:cNvSpPr>
                <a:spLocks noChangeAspect="1"/>
              </p:cNvSpPr>
              <p:nvPr/>
            </p:nvSpPr>
            <p:spPr>
              <a:xfrm>
                <a:off x="7717805" y="1103567"/>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82" name="Elipse 881">
                <a:extLst>
                  <a:ext uri="{FF2B5EF4-FFF2-40B4-BE49-F238E27FC236}">
                    <a16:creationId xmlns:a16="http://schemas.microsoft.com/office/drawing/2014/main" id="{E8E499B7-B5D4-B450-543E-DDF648CB817E}"/>
                  </a:ext>
                </a:extLst>
              </p:cNvPr>
              <p:cNvSpPr>
                <a:spLocks noChangeAspect="1"/>
              </p:cNvSpPr>
              <p:nvPr/>
            </p:nvSpPr>
            <p:spPr>
              <a:xfrm>
                <a:off x="7981024" y="1103567"/>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83" name="Elipse 882">
                <a:extLst>
                  <a:ext uri="{FF2B5EF4-FFF2-40B4-BE49-F238E27FC236}">
                    <a16:creationId xmlns:a16="http://schemas.microsoft.com/office/drawing/2014/main" id="{D011FA9C-631F-EBAD-B0DC-906D18B64583}"/>
                  </a:ext>
                </a:extLst>
              </p:cNvPr>
              <p:cNvSpPr>
                <a:spLocks noChangeAspect="1"/>
              </p:cNvSpPr>
              <p:nvPr/>
            </p:nvSpPr>
            <p:spPr>
              <a:xfrm>
                <a:off x="8244243" y="1103567"/>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84" name="Elipse 883">
                <a:extLst>
                  <a:ext uri="{FF2B5EF4-FFF2-40B4-BE49-F238E27FC236}">
                    <a16:creationId xmlns:a16="http://schemas.microsoft.com/office/drawing/2014/main" id="{75207910-95CF-E15A-028B-4654E9DE2A37}"/>
                  </a:ext>
                </a:extLst>
              </p:cNvPr>
              <p:cNvSpPr>
                <a:spLocks noChangeAspect="1"/>
              </p:cNvSpPr>
              <p:nvPr/>
            </p:nvSpPr>
            <p:spPr>
              <a:xfrm>
                <a:off x="8507462" y="1103567"/>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85" name="Elipse 884">
                <a:extLst>
                  <a:ext uri="{FF2B5EF4-FFF2-40B4-BE49-F238E27FC236}">
                    <a16:creationId xmlns:a16="http://schemas.microsoft.com/office/drawing/2014/main" id="{FF9C194F-6728-A835-B04C-D25665485A63}"/>
                  </a:ext>
                </a:extLst>
              </p:cNvPr>
              <p:cNvSpPr>
                <a:spLocks noChangeAspect="1"/>
              </p:cNvSpPr>
              <p:nvPr/>
            </p:nvSpPr>
            <p:spPr>
              <a:xfrm>
                <a:off x="8770681" y="1103567"/>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86" name="Elipse 885">
                <a:extLst>
                  <a:ext uri="{FF2B5EF4-FFF2-40B4-BE49-F238E27FC236}">
                    <a16:creationId xmlns:a16="http://schemas.microsoft.com/office/drawing/2014/main" id="{C7FD5276-63BA-1296-D1AE-4463D7111C0B}"/>
                  </a:ext>
                </a:extLst>
              </p:cNvPr>
              <p:cNvSpPr>
                <a:spLocks noChangeAspect="1"/>
              </p:cNvSpPr>
              <p:nvPr/>
            </p:nvSpPr>
            <p:spPr>
              <a:xfrm>
                <a:off x="9033901" y="1103567"/>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87" name="Elipse 886">
                <a:extLst>
                  <a:ext uri="{FF2B5EF4-FFF2-40B4-BE49-F238E27FC236}">
                    <a16:creationId xmlns:a16="http://schemas.microsoft.com/office/drawing/2014/main" id="{EEE1EEB5-9B84-0B8D-6DEE-B0C99518CFC9}"/>
                  </a:ext>
                </a:extLst>
              </p:cNvPr>
              <p:cNvSpPr>
                <a:spLocks noChangeAspect="1"/>
              </p:cNvSpPr>
              <p:nvPr/>
            </p:nvSpPr>
            <p:spPr>
              <a:xfrm>
                <a:off x="7191366" y="1343914"/>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88" name="Elipse 887">
                <a:extLst>
                  <a:ext uri="{FF2B5EF4-FFF2-40B4-BE49-F238E27FC236}">
                    <a16:creationId xmlns:a16="http://schemas.microsoft.com/office/drawing/2014/main" id="{8CAFA7C8-5C0A-6524-6FEF-6CCCC9257117}"/>
                  </a:ext>
                </a:extLst>
              </p:cNvPr>
              <p:cNvSpPr>
                <a:spLocks noChangeAspect="1"/>
              </p:cNvSpPr>
              <p:nvPr/>
            </p:nvSpPr>
            <p:spPr>
              <a:xfrm>
                <a:off x="7454586" y="13405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89" name="Elipse 888">
                <a:extLst>
                  <a:ext uri="{FF2B5EF4-FFF2-40B4-BE49-F238E27FC236}">
                    <a16:creationId xmlns:a16="http://schemas.microsoft.com/office/drawing/2014/main" id="{FB2810CC-ECAA-3021-5A1F-6A54DE1DCB81}"/>
                  </a:ext>
                </a:extLst>
              </p:cNvPr>
              <p:cNvSpPr>
                <a:spLocks noChangeAspect="1"/>
              </p:cNvSpPr>
              <p:nvPr/>
            </p:nvSpPr>
            <p:spPr>
              <a:xfrm>
                <a:off x="7717805" y="13405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90" name="Elipse 889">
                <a:extLst>
                  <a:ext uri="{FF2B5EF4-FFF2-40B4-BE49-F238E27FC236}">
                    <a16:creationId xmlns:a16="http://schemas.microsoft.com/office/drawing/2014/main" id="{B90CD60F-1D56-9F9E-8694-DAE2EB477C69}"/>
                  </a:ext>
                </a:extLst>
              </p:cNvPr>
              <p:cNvSpPr>
                <a:spLocks noChangeAspect="1"/>
              </p:cNvSpPr>
              <p:nvPr/>
            </p:nvSpPr>
            <p:spPr>
              <a:xfrm>
                <a:off x="7981024" y="13405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91" name="Elipse 890">
                <a:extLst>
                  <a:ext uri="{FF2B5EF4-FFF2-40B4-BE49-F238E27FC236}">
                    <a16:creationId xmlns:a16="http://schemas.microsoft.com/office/drawing/2014/main" id="{BDC4BBD8-09FC-1C96-42CB-D745D39A586A}"/>
                  </a:ext>
                </a:extLst>
              </p:cNvPr>
              <p:cNvSpPr>
                <a:spLocks noChangeAspect="1"/>
              </p:cNvSpPr>
              <p:nvPr/>
            </p:nvSpPr>
            <p:spPr>
              <a:xfrm>
                <a:off x="8244243" y="13405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92" name="Elipse 891">
                <a:extLst>
                  <a:ext uri="{FF2B5EF4-FFF2-40B4-BE49-F238E27FC236}">
                    <a16:creationId xmlns:a16="http://schemas.microsoft.com/office/drawing/2014/main" id="{3D7E4937-FC1E-CF78-42A3-55FC71D378DF}"/>
                  </a:ext>
                </a:extLst>
              </p:cNvPr>
              <p:cNvSpPr>
                <a:spLocks noChangeAspect="1"/>
              </p:cNvSpPr>
              <p:nvPr/>
            </p:nvSpPr>
            <p:spPr>
              <a:xfrm>
                <a:off x="8507462" y="13405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93" name="Elipse 892">
                <a:extLst>
                  <a:ext uri="{FF2B5EF4-FFF2-40B4-BE49-F238E27FC236}">
                    <a16:creationId xmlns:a16="http://schemas.microsoft.com/office/drawing/2014/main" id="{16B8DB9A-7833-B2BD-5C18-E7561225046C}"/>
                  </a:ext>
                </a:extLst>
              </p:cNvPr>
              <p:cNvSpPr>
                <a:spLocks noChangeAspect="1"/>
              </p:cNvSpPr>
              <p:nvPr/>
            </p:nvSpPr>
            <p:spPr>
              <a:xfrm>
                <a:off x="8770681" y="13405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94" name="Elipse 893">
                <a:extLst>
                  <a:ext uri="{FF2B5EF4-FFF2-40B4-BE49-F238E27FC236}">
                    <a16:creationId xmlns:a16="http://schemas.microsoft.com/office/drawing/2014/main" id="{7EB1FAF5-21B8-A632-EB42-4A608036A774}"/>
                  </a:ext>
                </a:extLst>
              </p:cNvPr>
              <p:cNvSpPr>
                <a:spLocks noChangeAspect="1"/>
              </p:cNvSpPr>
              <p:nvPr/>
            </p:nvSpPr>
            <p:spPr>
              <a:xfrm>
                <a:off x="9033901" y="13405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95" name="Elipse 894">
                <a:extLst>
                  <a:ext uri="{FF2B5EF4-FFF2-40B4-BE49-F238E27FC236}">
                    <a16:creationId xmlns:a16="http://schemas.microsoft.com/office/drawing/2014/main" id="{E0595D1D-684E-8242-B399-7496E743A465}"/>
                  </a:ext>
                </a:extLst>
              </p:cNvPr>
              <p:cNvSpPr>
                <a:spLocks noChangeAspect="1"/>
              </p:cNvSpPr>
              <p:nvPr/>
            </p:nvSpPr>
            <p:spPr>
              <a:xfrm>
                <a:off x="7191366" y="1580865"/>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96" name="Elipse 895">
                <a:extLst>
                  <a:ext uri="{FF2B5EF4-FFF2-40B4-BE49-F238E27FC236}">
                    <a16:creationId xmlns:a16="http://schemas.microsoft.com/office/drawing/2014/main" id="{D721C366-9F73-03AB-BA86-969872ADC58D}"/>
                  </a:ext>
                </a:extLst>
              </p:cNvPr>
              <p:cNvSpPr>
                <a:spLocks noChangeAspect="1"/>
              </p:cNvSpPr>
              <p:nvPr/>
            </p:nvSpPr>
            <p:spPr>
              <a:xfrm>
                <a:off x="7454586" y="1577469"/>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97" name="Elipse 896">
                <a:extLst>
                  <a:ext uri="{FF2B5EF4-FFF2-40B4-BE49-F238E27FC236}">
                    <a16:creationId xmlns:a16="http://schemas.microsoft.com/office/drawing/2014/main" id="{DB8F5581-23B1-64C3-D5A1-08AF409FE508}"/>
                  </a:ext>
                </a:extLst>
              </p:cNvPr>
              <p:cNvSpPr>
                <a:spLocks noChangeAspect="1"/>
              </p:cNvSpPr>
              <p:nvPr/>
            </p:nvSpPr>
            <p:spPr>
              <a:xfrm>
                <a:off x="7717805" y="1577469"/>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98" name="Elipse 897">
                <a:extLst>
                  <a:ext uri="{FF2B5EF4-FFF2-40B4-BE49-F238E27FC236}">
                    <a16:creationId xmlns:a16="http://schemas.microsoft.com/office/drawing/2014/main" id="{EF373CED-D058-B6C0-7F19-A84D717BE598}"/>
                  </a:ext>
                </a:extLst>
              </p:cNvPr>
              <p:cNvSpPr>
                <a:spLocks noChangeAspect="1"/>
              </p:cNvSpPr>
              <p:nvPr/>
            </p:nvSpPr>
            <p:spPr>
              <a:xfrm>
                <a:off x="7981024" y="1577469"/>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99" name="Elipse 898">
                <a:extLst>
                  <a:ext uri="{FF2B5EF4-FFF2-40B4-BE49-F238E27FC236}">
                    <a16:creationId xmlns:a16="http://schemas.microsoft.com/office/drawing/2014/main" id="{09CEA209-3771-3384-E362-80A306AFF10A}"/>
                  </a:ext>
                </a:extLst>
              </p:cNvPr>
              <p:cNvSpPr>
                <a:spLocks noChangeAspect="1"/>
              </p:cNvSpPr>
              <p:nvPr/>
            </p:nvSpPr>
            <p:spPr>
              <a:xfrm>
                <a:off x="8244243" y="1577469"/>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00" name="Elipse 899">
                <a:extLst>
                  <a:ext uri="{FF2B5EF4-FFF2-40B4-BE49-F238E27FC236}">
                    <a16:creationId xmlns:a16="http://schemas.microsoft.com/office/drawing/2014/main" id="{04131F14-5D1C-5468-55AB-39219E815671}"/>
                  </a:ext>
                </a:extLst>
              </p:cNvPr>
              <p:cNvSpPr>
                <a:spLocks noChangeAspect="1"/>
              </p:cNvSpPr>
              <p:nvPr/>
            </p:nvSpPr>
            <p:spPr>
              <a:xfrm>
                <a:off x="8507462" y="1577469"/>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01" name="Elipse 900">
                <a:extLst>
                  <a:ext uri="{FF2B5EF4-FFF2-40B4-BE49-F238E27FC236}">
                    <a16:creationId xmlns:a16="http://schemas.microsoft.com/office/drawing/2014/main" id="{D74F4EA5-C3A9-55BD-3AC7-3FD53A1BF329}"/>
                  </a:ext>
                </a:extLst>
              </p:cNvPr>
              <p:cNvSpPr>
                <a:spLocks noChangeAspect="1"/>
              </p:cNvSpPr>
              <p:nvPr/>
            </p:nvSpPr>
            <p:spPr>
              <a:xfrm>
                <a:off x="8770681" y="1577469"/>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02" name="Elipse 901">
                <a:extLst>
                  <a:ext uri="{FF2B5EF4-FFF2-40B4-BE49-F238E27FC236}">
                    <a16:creationId xmlns:a16="http://schemas.microsoft.com/office/drawing/2014/main" id="{0E2DEDC3-FFC2-8A4B-1258-342165B00126}"/>
                  </a:ext>
                </a:extLst>
              </p:cNvPr>
              <p:cNvSpPr>
                <a:spLocks noChangeAspect="1"/>
              </p:cNvSpPr>
              <p:nvPr/>
            </p:nvSpPr>
            <p:spPr>
              <a:xfrm>
                <a:off x="9033901" y="1577469"/>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03" name="Elipse 902">
                <a:extLst>
                  <a:ext uri="{FF2B5EF4-FFF2-40B4-BE49-F238E27FC236}">
                    <a16:creationId xmlns:a16="http://schemas.microsoft.com/office/drawing/2014/main" id="{F5700A4F-8977-DE4F-70F0-A7F1BD71374D}"/>
                  </a:ext>
                </a:extLst>
              </p:cNvPr>
              <p:cNvSpPr>
                <a:spLocks noChangeAspect="1"/>
              </p:cNvSpPr>
              <p:nvPr/>
            </p:nvSpPr>
            <p:spPr>
              <a:xfrm>
                <a:off x="7191366" y="1817816"/>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04" name="Elipse 903">
                <a:extLst>
                  <a:ext uri="{FF2B5EF4-FFF2-40B4-BE49-F238E27FC236}">
                    <a16:creationId xmlns:a16="http://schemas.microsoft.com/office/drawing/2014/main" id="{0B2CFF5E-4882-2735-F983-EB7D4A9E8A7C}"/>
                  </a:ext>
                </a:extLst>
              </p:cNvPr>
              <p:cNvSpPr>
                <a:spLocks noChangeAspect="1"/>
              </p:cNvSpPr>
              <p:nvPr/>
            </p:nvSpPr>
            <p:spPr>
              <a:xfrm>
                <a:off x="7454586" y="1814420"/>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05" name="Elipse 904">
                <a:extLst>
                  <a:ext uri="{FF2B5EF4-FFF2-40B4-BE49-F238E27FC236}">
                    <a16:creationId xmlns:a16="http://schemas.microsoft.com/office/drawing/2014/main" id="{D24AD602-7E3E-F8CE-CF79-40C512F8EBEE}"/>
                  </a:ext>
                </a:extLst>
              </p:cNvPr>
              <p:cNvSpPr>
                <a:spLocks noChangeAspect="1"/>
              </p:cNvSpPr>
              <p:nvPr/>
            </p:nvSpPr>
            <p:spPr>
              <a:xfrm>
                <a:off x="7717805" y="1814420"/>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06" name="Elipse 905">
                <a:extLst>
                  <a:ext uri="{FF2B5EF4-FFF2-40B4-BE49-F238E27FC236}">
                    <a16:creationId xmlns:a16="http://schemas.microsoft.com/office/drawing/2014/main" id="{EE1C0668-F9E1-F7E2-9B43-B2CF68DEA9D2}"/>
                  </a:ext>
                </a:extLst>
              </p:cNvPr>
              <p:cNvSpPr>
                <a:spLocks noChangeAspect="1"/>
              </p:cNvSpPr>
              <p:nvPr/>
            </p:nvSpPr>
            <p:spPr>
              <a:xfrm>
                <a:off x="7981024" y="1814420"/>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07" name="Elipse 906">
                <a:extLst>
                  <a:ext uri="{FF2B5EF4-FFF2-40B4-BE49-F238E27FC236}">
                    <a16:creationId xmlns:a16="http://schemas.microsoft.com/office/drawing/2014/main" id="{F9098D5B-55FB-A1E5-D42C-9591720E7676}"/>
                  </a:ext>
                </a:extLst>
              </p:cNvPr>
              <p:cNvSpPr>
                <a:spLocks noChangeAspect="1"/>
              </p:cNvSpPr>
              <p:nvPr/>
            </p:nvSpPr>
            <p:spPr>
              <a:xfrm>
                <a:off x="8244243" y="1814420"/>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08" name="Elipse 907">
                <a:extLst>
                  <a:ext uri="{FF2B5EF4-FFF2-40B4-BE49-F238E27FC236}">
                    <a16:creationId xmlns:a16="http://schemas.microsoft.com/office/drawing/2014/main" id="{F9CBEA6F-B8C8-7E70-C6D4-E28A79DC23C2}"/>
                  </a:ext>
                </a:extLst>
              </p:cNvPr>
              <p:cNvSpPr>
                <a:spLocks noChangeAspect="1"/>
              </p:cNvSpPr>
              <p:nvPr/>
            </p:nvSpPr>
            <p:spPr>
              <a:xfrm>
                <a:off x="8507462" y="1814420"/>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09" name="Elipse 908">
                <a:extLst>
                  <a:ext uri="{FF2B5EF4-FFF2-40B4-BE49-F238E27FC236}">
                    <a16:creationId xmlns:a16="http://schemas.microsoft.com/office/drawing/2014/main" id="{74045EE2-695C-9488-143D-2C717668A993}"/>
                  </a:ext>
                </a:extLst>
              </p:cNvPr>
              <p:cNvSpPr>
                <a:spLocks noChangeAspect="1"/>
              </p:cNvSpPr>
              <p:nvPr/>
            </p:nvSpPr>
            <p:spPr>
              <a:xfrm>
                <a:off x="8770681" y="1814420"/>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10" name="Elipse 909">
                <a:extLst>
                  <a:ext uri="{FF2B5EF4-FFF2-40B4-BE49-F238E27FC236}">
                    <a16:creationId xmlns:a16="http://schemas.microsoft.com/office/drawing/2014/main" id="{9B194A85-64AD-A4DE-AFD1-753CDE09876A}"/>
                  </a:ext>
                </a:extLst>
              </p:cNvPr>
              <p:cNvSpPr>
                <a:spLocks noChangeAspect="1"/>
              </p:cNvSpPr>
              <p:nvPr/>
            </p:nvSpPr>
            <p:spPr>
              <a:xfrm>
                <a:off x="9033901" y="1814420"/>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11" name="Elipse 910">
                <a:extLst>
                  <a:ext uri="{FF2B5EF4-FFF2-40B4-BE49-F238E27FC236}">
                    <a16:creationId xmlns:a16="http://schemas.microsoft.com/office/drawing/2014/main" id="{4EAF251D-FA58-BDB6-6325-BE4CD3AA01EA}"/>
                  </a:ext>
                </a:extLst>
              </p:cNvPr>
              <p:cNvSpPr>
                <a:spLocks noChangeAspect="1"/>
              </p:cNvSpPr>
              <p:nvPr/>
            </p:nvSpPr>
            <p:spPr>
              <a:xfrm>
                <a:off x="7191366" y="2054767"/>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12" name="Elipse 911">
                <a:extLst>
                  <a:ext uri="{FF2B5EF4-FFF2-40B4-BE49-F238E27FC236}">
                    <a16:creationId xmlns:a16="http://schemas.microsoft.com/office/drawing/2014/main" id="{8C8B0760-0E1F-C287-42C3-6EA74D38C28A}"/>
                  </a:ext>
                </a:extLst>
              </p:cNvPr>
              <p:cNvSpPr>
                <a:spLocks noChangeAspect="1"/>
              </p:cNvSpPr>
              <p:nvPr/>
            </p:nvSpPr>
            <p:spPr>
              <a:xfrm>
                <a:off x="7454586" y="2051371"/>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13" name="Elipse 912">
                <a:extLst>
                  <a:ext uri="{FF2B5EF4-FFF2-40B4-BE49-F238E27FC236}">
                    <a16:creationId xmlns:a16="http://schemas.microsoft.com/office/drawing/2014/main" id="{9CCDDC0A-74F3-A3CD-3C74-DEBD2CB3D1BE}"/>
                  </a:ext>
                </a:extLst>
              </p:cNvPr>
              <p:cNvSpPr>
                <a:spLocks noChangeAspect="1"/>
              </p:cNvSpPr>
              <p:nvPr/>
            </p:nvSpPr>
            <p:spPr>
              <a:xfrm>
                <a:off x="7717805" y="2051371"/>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14" name="Elipse 913">
                <a:extLst>
                  <a:ext uri="{FF2B5EF4-FFF2-40B4-BE49-F238E27FC236}">
                    <a16:creationId xmlns:a16="http://schemas.microsoft.com/office/drawing/2014/main" id="{CF9CB099-90BC-0EA3-FF3A-B18B7074865A}"/>
                  </a:ext>
                </a:extLst>
              </p:cNvPr>
              <p:cNvSpPr>
                <a:spLocks noChangeAspect="1"/>
              </p:cNvSpPr>
              <p:nvPr/>
            </p:nvSpPr>
            <p:spPr>
              <a:xfrm>
                <a:off x="7981024" y="2051371"/>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15" name="Elipse 914">
                <a:extLst>
                  <a:ext uri="{FF2B5EF4-FFF2-40B4-BE49-F238E27FC236}">
                    <a16:creationId xmlns:a16="http://schemas.microsoft.com/office/drawing/2014/main" id="{ECF7823E-22F2-71AB-E99B-FA217A21756F}"/>
                  </a:ext>
                </a:extLst>
              </p:cNvPr>
              <p:cNvSpPr>
                <a:spLocks noChangeAspect="1"/>
              </p:cNvSpPr>
              <p:nvPr/>
            </p:nvSpPr>
            <p:spPr>
              <a:xfrm>
                <a:off x="8244243" y="2051371"/>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16" name="Elipse 915">
                <a:extLst>
                  <a:ext uri="{FF2B5EF4-FFF2-40B4-BE49-F238E27FC236}">
                    <a16:creationId xmlns:a16="http://schemas.microsoft.com/office/drawing/2014/main" id="{EF2E83EF-8EDE-302A-EF8D-CCA50AAD6B06}"/>
                  </a:ext>
                </a:extLst>
              </p:cNvPr>
              <p:cNvSpPr>
                <a:spLocks noChangeAspect="1"/>
              </p:cNvSpPr>
              <p:nvPr/>
            </p:nvSpPr>
            <p:spPr>
              <a:xfrm>
                <a:off x="8507462" y="2051371"/>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17" name="Elipse 916">
                <a:extLst>
                  <a:ext uri="{FF2B5EF4-FFF2-40B4-BE49-F238E27FC236}">
                    <a16:creationId xmlns:a16="http://schemas.microsoft.com/office/drawing/2014/main" id="{ECAC6911-83CC-AAD2-F6ED-9916B9F7F76A}"/>
                  </a:ext>
                </a:extLst>
              </p:cNvPr>
              <p:cNvSpPr>
                <a:spLocks noChangeAspect="1"/>
              </p:cNvSpPr>
              <p:nvPr/>
            </p:nvSpPr>
            <p:spPr>
              <a:xfrm>
                <a:off x="8770681" y="2051371"/>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18" name="Elipse 917">
                <a:extLst>
                  <a:ext uri="{FF2B5EF4-FFF2-40B4-BE49-F238E27FC236}">
                    <a16:creationId xmlns:a16="http://schemas.microsoft.com/office/drawing/2014/main" id="{9F595654-21CD-E071-3513-A51F4D15627A}"/>
                  </a:ext>
                </a:extLst>
              </p:cNvPr>
              <p:cNvSpPr>
                <a:spLocks noChangeAspect="1"/>
              </p:cNvSpPr>
              <p:nvPr/>
            </p:nvSpPr>
            <p:spPr>
              <a:xfrm>
                <a:off x="9033901" y="2051371"/>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19" name="Elipse 918">
                <a:extLst>
                  <a:ext uri="{FF2B5EF4-FFF2-40B4-BE49-F238E27FC236}">
                    <a16:creationId xmlns:a16="http://schemas.microsoft.com/office/drawing/2014/main" id="{14084455-C5EA-1296-E2F0-2E5DBD80F705}"/>
                  </a:ext>
                </a:extLst>
              </p:cNvPr>
              <p:cNvSpPr>
                <a:spLocks noChangeAspect="1"/>
              </p:cNvSpPr>
              <p:nvPr/>
            </p:nvSpPr>
            <p:spPr>
              <a:xfrm>
                <a:off x="7191366" y="2291714"/>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20" name="Elipse 919">
                <a:extLst>
                  <a:ext uri="{FF2B5EF4-FFF2-40B4-BE49-F238E27FC236}">
                    <a16:creationId xmlns:a16="http://schemas.microsoft.com/office/drawing/2014/main" id="{A15831F4-2202-7E67-DA33-EBF08E6F7168}"/>
                  </a:ext>
                </a:extLst>
              </p:cNvPr>
              <p:cNvSpPr>
                <a:spLocks noChangeAspect="1"/>
              </p:cNvSpPr>
              <p:nvPr/>
            </p:nvSpPr>
            <p:spPr>
              <a:xfrm>
                <a:off x="7454586" y="22883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21" name="Elipse 920">
                <a:extLst>
                  <a:ext uri="{FF2B5EF4-FFF2-40B4-BE49-F238E27FC236}">
                    <a16:creationId xmlns:a16="http://schemas.microsoft.com/office/drawing/2014/main" id="{F6DF95FC-C7A1-2E50-4275-5A962A67589B}"/>
                  </a:ext>
                </a:extLst>
              </p:cNvPr>
              <p:cNvSpPr>
                <a:spLocks noChangeAspect="1"/>
              </p:cNvSpPr>
              <p:nvPr/>
            </p:nvSpPr>
            <p:spPr>
              <a:xfrm>
                <a:off x="7717805" y="22883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22" name="Elipse 921">
                <a:extLst>
                  <a:ext uri="{FF2B5EF4-FFF2-40B4-BE49-F238E27FC236}">
                    <a16:creationId xmlns:a16="http://schemas.microsoft.com/office/drawing/2014/main" id="{202743DE-D062-CBA6-A493-306CEF407308}"/>
                  </a:ext>
                </a:extLst>
              </p:cNvPr>
              <p:cNvSpPr>
                <a:spLocks noChangeAspect="1"/>
              </p:cNvSpPr>
              <p:nvPr/>
            </p:nvSpPr>
            <p:spPr>
              <a:xfrm>
                <a:off x="7981024" y="22883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23" name="Elipse 922">
                <a:extLst>
                  <a:ext uri="{FF2B5EF4-FFF2-40B4-BE49-F238E27FC236}">
                    <a16:creationId xmlns:a16="http://schemas.microsoft.com/office/drawing/2014/main" id="{2D9D3155-9341-C144-672A-EB99C6FB0B2E}"/>
                  </a:ext>
                </a:extLst>
              </p:cNvPr>
              <p:cNvSpPr>
                <a:spLocks noChangeAspect="1"/>
              </p:cNvSpPr>
              <p:nvPr/>
            </p:nvSpPr>
            <p:spPr>
              <a:xfrm>
                <a:off x="8244243" y="22883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24" name="Elipse 923">
                <a:extLst>
                  <a:ext uri="{FF2B5EF4-FFF2-40B4-BE49-F238E27FC236}">
                    <a16:creationId xmlns:a16="http://schemas.microsoft.com/office/drawing/2014/main" id="{55EF20AE-4E5A-2480-05A8-C015D3701FEA}"/>
                  </a:ext>
                </a:extLst>
              </p:cNvPr>
              <p:cNvSpPr>
                <a:spLocks noChangeAspect="1"/>
              </p:cNvSpPr>
              <p:nvPr/>
            </p:nvSpPr>
            <p:spPr>
              <a:xfrm>
                <a:off x="8507462" y="22883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25" name="Elipse 924">
                <a:extLst>
                  <a:ext uri="{FF2B5EF4-FFF2-40B4-BE49-F238E27FC236}">
                    <a16:creationId xmlns:a16="http://schemas.microsoft.com/office/drawing/2014/main" id="{01A948E3-736F-EC94-D09A-B6BEDD7D7250}"/>
                  </a:ext>
                </a:extLst>
              </p:cNvPr>
              <p:cNvSpPr>
                <a:spLocks noChangeAspect="1"/>
              </p:cNvSpPr>
              <p:nvPr/>
            </p:nvSpPr>
            <p:spPr>
              <a:xfrm>
                <a:off x="8770681" y="22883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26" name="Elipse 925">
                <a:extLst>
                  <a:ext uri="{FF2B5EF4-FFF2-40B4-BE49-F238E27FC236}">
                    <a16:creationId xmlns:a16="http://schemas.microsoft.com/office/drawing/2014/main" id="{B87BA406-6DE8-7EE1-3B3C-B466DB4B8B36}"/>
                  </a:ext>
                </a:extLst>
              </p:cNvPr>
              <p:cNvSpPr>
                <a:spLocks noChangeAspect="1"/>
              </p:cNvSpPr>
              <p:nvPr/>
            </p:nvSpPr>
            <p:spPr>
              <a:xfrm>
                <a:off x="9033901" y="22883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27" name="Elipse 926">
                <a:extLst>
                  <a:ext uri="{FF2B5EF4-FFF2-40B4-BE49-F238E27FC236}">
                    <a16:creationId xmlns:a16="http://schemas.microsoft.com/office/drawing/2014/main" id="{AC255D1A-EB3B-9403-371A-91EE47BA3305}"/>
                  </a:ext>
                </a:extLst>
              </p:cNvPr>
              <p:cNvSpPr>
                <a:spLocks noChangeAspect="1"/>
              </p:cNvSpPr>
              <p:nvPr/>
            </p:nvSpPr>
            <p:spPr>
              <a:xfrm>
                <a:off x="7191366" y="159159"/>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28" name="Elipse 927">
                <a:extLst>
                  <a:ext uri="{FF2B5EF4-FFF2-40B4-BE49-F238E27FC236}">
                    <a16:creationId xmlns:a16="http://schemas.microsoft.com/office/drawing/2014/main" id="{0E1B40B2-461C-5BC8-73E0-36621DACCB2B}"/>
                  </a:ext>
                </a:extLst>
              </p:cNvPr>
              <p:cNvSpPr>
                <a:spLocks noChangeAspect="1"/>
              </p:cNvSpPr>
              <p:nvPr/>
            </p:nvSpPr>
            <p:spPr>
              <a:xfrm>
                <a:off x="7454586" y="15576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29" name="Elipse 928">
                <a:extLst>
                  <a:ext uri="{FF2B5EF4-FFF2-40B4-BE49-F238E27FC236}">
                    <a16:creationId xmlns:a16="http://schemas.microsoft.com/office/drawing/2014/main" id="{39E541F8-B1C8-2747-1E0D-2D243692EDA4}"/>
                  </a:ext>
                </a:extLst>
              </p:cNvPr>
              <p:cNvSpPr>
                <a:spLocks noChangeAspect="1"/>
              </p:cNvSpPr>
              <p:nvPr/>
            </p:nvSpPr>
            <p:spPr>
              <a:xfrm>
                <a:off x="7717805" y="15576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30" name="Elipse 929">
                <a:extLst>
                  <a:ext uri="{FF2B5EF4-FFF2-40B4-BE49-F238E27FC236}">
                    <a16:creationId xmlns:a16="http://schemas.microsoft.com/office/drawing/2014/main" id="{F2B4B415-CAE7-9572-40B7-18470E091877}"/>
                  </a:ext>
                </a:extLst>
              </p:cNvPr>
              <p:cNvSpPr>
                <a:spLocks noChangeAspect="1"/>
              </p:cNvSpPr>
              <p:nvPr/>
            </p:nvSpPr>
            <p:spPr>
              <a:xfrm>
                <a:off x="7981024" y="15576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31" name="Elipse 930">
                <a:extLst>
                  <a:ext uri="{FF2B5EF4-FFF2-40B4-BE49-F238E27FC236}">
                    <a16:creationId xmlns:a16="http://schemas.microsoft.com/office/drawing/2014/main" id="{25DD97C1-389B-0257-D45A-E48EF44B0142}"/>
                  </a:ext>
                </a:extLst>
              </p:cNvPr>
              <p:cNvSpPr>
                <a:spLocks noChangeAspect="1"/>
              </p:cNvSpPr>
              <p:nvPr/>
            </p:nvSpPr>
            <p:spPr>
              <a:xfrm>
                <a:off x="8244243" y="15576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32" name="Elipse 931">
                <a:extLst>
                  <a:ext uri="{FF2B5EF4-FFF2-40B4-BE49-F238E27FC236}">
                    <a16:creationId xmlns:a16="http://schemas.microsoft.com/office/drawing/2014/main" id="{9D92CBEB-036A-84E0-68E5-1A71BC2DA6DF}"/>
                  </a:ext>
                </a:extLst>
              </p:cNvPr>
              <p:cNvSpPr>
                <a:spLocks noChangeAspect="1"/>
              </p:cNvSpPr>
              <p:nvPr/>
            </p:nvSpPr>
            <p:spPr>
              <a:xfrm>
                <a:off x="8507462" y="15576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33" name="Elipse 932">
                <a:extLst>
                  <a:ext uri="{FF2B5EF4-FFF2-40B4-BE49-F238E27FC236}">
                    <a16:creationId xmlns:a16="http://schemas.microsoft.com/office/drawing/2014/main" id="{568277B8-7F77-1751-001E-D2F432E6B184}"/>
                  </a:ext>
                </a:extLst>
              </p:cNvPr>
              <p:cNvSpPr>
                <a:spLocks noChangeAspect="1"/>
              </p:cNvSpPr>
              <p:nvPr/>
            </p:nvSpPr>
            <p:spPr>
              <a:xfrm>
                <a:off x="8770681" y="15576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34" name="Elipse 933">
                <a:extLst>
                  <a:ext uri="{FF2B5EF4-FFF2-40B4-BE49-F238E27FC236}">
                    <a16:creationId xmlns:a16="http://schemas.microsoft.com/office/drawing/2014/main" id="{4AF5B0F0-05CA-0311-FE42-1462126F27C3}"/>
                  </a:ext>
                </a:extLst>
              </p:cNvPr>
              <p:cNvSpPr>
                <a:spLocks noChangeAspect="1"/>
              </p:cNvSpPr>
              <p:nvPr/>
            </p:nvSpPr>
            <p:spPr>
              <a:xfrm>
                <a:off x="9033901" y="15576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814" name="Grupo 813">
              <a:extLst>
                <a:ext uri="{FF2B5EF4-FFF2-40B4-BE49-F238E27FC236}">
                  <a16:creationId xmlns:a16="http://schemas.microsoft.com/office/drawing/2014/main" id="{C1D0A5E2-4EE8-6740-6D5C-D264A6771A20}"/>
                </a:ext>
              </a:extLst>
            </p:cNvPr>
            <p:cNvGrpSpPr/>
            <p:nvPr/>
          </p:nvGrpSpPr>
          <p:grpSpPr>
            <a:xfrm>
              <a:off x="124369" y="4927615"/>
              <a:ext cx="2132978" cy="28596"/>
              <a:chOff x="852356" y="2083273"/>
              <a:chExt cx="2132978" cy="28596"/>
            </a:xfrm>
            <a:solidFill>
              <a:srgbClr val="FFA400"/>
            </a:solidFill>
          </p:grpSpPr>
          <p:sp>
            <p:nvSpPr>
              <p:cNvPr id="843" name="Elipse 842">
                <a:extLst>
                  <a:ext uri="{FF2B5EF4-FFF2-40B4-BE49-F238E27FC236}">
                    <a16:creationId xmlns:a16="http://schemas.microsoft.com/office/drawing/2014/main" id="{7847332B-8D8B-E428-F902-B8FEC698B836}"/>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44" name="Elipse 843">
                <a:extLst>
                  <a:ext uri="{FF2B5EF4-FFF2-40B4-BE49-F238E27FC236}">
                    <a16:creationId xmlns:a16="http://schemas.microsoft.com/office/drawing/2014/main" id="{E870D506-C850-359B-4120-4F98E4495CDE}"/>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45" name="Elipse 844">
                <a:extLst>
                  <a:ext uri="{FF2B5EF4-FFF2-40B4-BE49-F238E27FC236}">
                    <a16:creationId xmlns:a16="http://schemas.microsoft.com/office/drawing/2014/main" id="{851D0648-AB79-4E0A-7579-95C6D44D9198}"/>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46" name="Elipse 845">
                <a:extLst>
                  <a:ext uri="{FF2B5EF4-FFF2-40B4-BE49-F238E27FC236}">
                    <a16:creationId xmlns:a16="http://schemas.microsoft.com/office/drawing/2014/main" id="{1D3E6BBB-0C34-A21E-A00C-BD420D3E3C81}"/>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47" name="Elipse 846">
                <a:extLst>
                  <a:ext uri="{FF2B5EF4-FFF2-40B4-BE49-F238E27FC236}">
                    <a16:creationId xmlns:a16="http://schemas.microsoft.com/office/drawing/2014/main" id="{AC2CC496-541B-613A-2257-13FFB7AA66CB}"/>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48" name="Elipse 847">
                <a:extLst>
                  <a:ext uri="{FF2B5EF4-FFF2-40B4-BE49-F238E27FC236}">
                    <a16:creationId xmlns:a16="http://schemas.microsoft.com/office/drawing/2014/main" id="{B20A8AA6-0F9C-B6B3-EB50-43B776521DB2}"/>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49" name="Elipse 848">
                <a:extLst>
                  <a:ext uri="{FF2B5EF4-FFF2-40B4-BE49-F238E27FC236}">
                    <a16:creationId xmlns:a16="http://schemas.microsoft.com/office/drawing/2014/main" id="{343E54A3-4FAC-844E-65FE-47B7B56CDC4D}"/>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50" name="Elipse 849">
                <a:extLst>
                  <a:ext uri="{FF2B5EF4-FFF2-40B4-BE49-F238E27FC236}">
                    <a16:creationId xmlns:a16="http://schemas.microsoft.com/office/drawing/2014/main" id="{B67BE064-6FF5-446D-F556-CE11F29E39A6}"/>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51" name="Elipse 850">
                <a:extLst>
                  <a:ext uri="{FF2B5EF4-FFF2-40B4-BE49-F238E27FC236}">
                    <a16:creationId xmlns:a16="http://schemas.microsoft.com/office/drawing/2014/main" id="{69B83FCC-1A12-8CF6-8A76-261AE42DE765}"/>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815" name="Grupo 814">
              <a:extLst>
                <a:ext uri="{FF2B5EF4-FFF2-40B4-BE49-F238E27FC236}">
                  <a16:creationId xmlns:a16="http://schemas.microsoft.com/office/drawing/2014/main" id="{20B7DB52-9E42-77C3-66C0-1E390A8644AC}"/>
                </a:ext>
              </a:extLst>
            </p:cNvPr>
            <p:cNvGrpSpPr/>
            <p:nvPr/>
          </p:nvGrpSpPr>
          <p:grpSpPr>
            <a:xfrm>
              <a:off x="2497390" y="4924219"/>
              <a:ext cx="2132978" cy="28596"/>
              <a:chOff x="852356" y="2083273"/>
              <a:chExt cx="2132978" cy="28596"/>
            </a:xfrm>
            <a:solidFill>
              <a:srgbClr val="FFA400"/>
            </a:solidFill>
          </p:grpSpPr>
          <p:sp>
            <p:nvSpPr>
              <p:cNvPr id="834" name="Elipse 833">
                <a:extLst>
                  <a:ext uri="{FF2B5EF4-FFF2-40B4-BE49-F238E27FC236}">
                    <a16:creationId xmlns:a16="http://schemas.microsoft.com/office/drawing/2014/main" id="{6EE1AD9C-0EBD-7EA6-1A9C-CF1CAE97C596}"/>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35" name="Elipse 834">
                <a:extLst>
                  <a:ext uri="{FF2B5EF4-FFF2-40B4-BE49-F238E27FC236}">
                    <a16:creationId xmlns:a16="http://schemas.microsoft.com/office/drawing/2014/main" id="{2C1C3437-99CE-ABCA-46AE-0EAFC9B66C6A}"/>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36" name="Elipse 835">
                <a:extLst>
                  <a:ext uri="{FF2B5EF4-FFF2-40B4-BE49-F238E27FC236}">
                    <a16:creationId xmlns:a16="http://schemas.microsoft.com/office/drawing/2014/main" id="{3025BBC8-5CB2-4302-9C40-1C019B4F4475}"/>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37" name="Elipse 836">
                <a:extLst>
                  <a:ext uri="{FF2B5EF4-FFF2-40B4-BE49-F238E27FC236}">
                    <a16:creationId xmlns:a16="http://schemas.microsoft.com/office/drawing/2014/main" id="{56CDE5C9-4FDA-35DB-DF05-22B77A970C6F}"/>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38" name="Elipse 837">
                <a:extLst>
                  <a:ext uri="{FF2B5EF4-FFF2-40B4-BE49-F238E27FC236}">
                    <a16:creationId xmlns:a16="http://schemas.microsoft.com/office/drawing/2014/main" id="{292FACBA-D8FB-1D5F-46D5-5AD6A4955F43}"/>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39" name="Elipse 838">
                <a:extLst>
                  <a:ext uri="{FF2B5EF4-FFF2-40B4-BE49-F238E27FC236}">
                    <a16:creationId xmlns:a16="http://schemas.microsoft.com/office/drawing/2014/main" id="{E98CF5D5-16EC-8543-B910-3B8020AD82C1}"/>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40" name="Elipse 839">
                <a:extLst>
                  <a:ext uri="{FF2B5EF4-FFF2-40B4-BE49-F238E27FC236}">
                    <a16:creationId xmlns:a16="http://schemas.microsoft.com/office/drawing/2014/main" id="{5A678088-E84B-2357-505C-5A4D191B1BFD}"/>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41" name="Elipse 840">
                <a:extLst>
                  <a:ext uri="{FF2B5EF4-FFF2-40B4-BE49-F238E27FC236}">
                    <a16:creationId xmlns:a16="http://schemas.microsoft.com/office/drawing/2014/main" id="{82944AF7-5185-9393-1D47-5AF6760ADE65}"/>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42" name="Elipse 841">
                <a:extLst>
                  <a:ext uri="{FF2B5EF4-FFF2-40B4-BE49-F238E27FC236}">
                    <a16:creationId xmlns:a16="http://schemas.microsoft.com/office/drawing/2014/main" id="{FC7CF946-C75C-5199-BCD7-420BF9B1FE3D}"/>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816" name="Grupo 815">
              <a:extLst>
                <a:ext uri="{FF2B5EF4-FFF2-40B4-BE49-F238E27FC236}">
                  <a16:creationId xmlns:a16="http://schemas.microsoft.com/office/drawing/2014/main" id="{1CB110D1-522D-6E30-E077-A234AD16E737}"/>
                </a:ext>
              </a:extLst>
            </p:cNvPr>
            <p:cNvGrpSpPr/>
            <p:nvPr/>
          </p:nvGrpSpPr>
          <p:grpSpPr>
            <a:xfrm>
              <a:off x="4821426" y="4924219"/>
              <a:ext cx="2132978" cy="28596"/>
              <a:chOff x="852356" y="2083273"/>
              <a:chExt cx="2132978" cy="28596"/>
            </a:xfrm>
            <a:solidFill>
              <a:srgbClr val="FFA400"/>
            </a:solidFill>
          </p:grpSpPr>
          <p:sp>
            <p:nvSpPr>
              <p:cNvPr id="825" name="Elipse 824">
                <a:extLst>
                  <a:ext uri="{FF2B5EF4-FFF2-40B4-BE49-F238E27FC236}">
                    <a16:creationId xmlns:a16="http://schemas.microsoft.com/office/drawing/2014/main" id="{DE231901-E8AA-D948-DB5C-9ACE76664A6C}"/>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26" name="Elipse 825">
                <a:extLst>
                  <a:ext uri="{FF2B5EF4-FFF2-40B4-BE49-F238E27FC236}">
                    <a16:creationId xmlns:a16="http://schemas.microsoft.com/office/drawing/2014/main" id="{508C49D1-FE55-4AC8-FD50-C4C43369EA51}"/>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27" name="Elipse 826">
                <a:extLst>
                  <a:ext uri="{FF2B5EF4-FFF2-40B4-BE49-F238E27FC236}">
                    <a16:creationId xmlns:a16="http://schemas.microsoft.com/office/drawing/2014/main" id="{C3AD66C1-CD9D-176F-E4B3-C70393AF8DBD}"/>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28" name="Elipse 827">
                <a:extLst>
                  <a:ext uri="{FF2B5EF4-FFF2-40B4-BE49-F238E27FC236}">
                    <a16:creationId xmlns:a16="http://schemas.microsoft.com/office/drawing/2014/main" id="{AA8CEF5A-DC17-8D04-205F-0F3D4EF2CB46}"/>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29" name="Elipse 828">
                <a:extLst>
                  <a:ext uri="{FF2B5EF4-FFF2-40B4-BE49-F238E27FC236}">
                    <a16:creationId xmlns:a16="http://schemas.microsoft.com/office/drawing/2014/main" id="{676E259A-0C22-6D2D-85B3-F6D89D3E5543}"/>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30" name="Elipse 829">
                <a:extLst>
                  <a:ext uri="{FF2B5EF4-FFF2-40B4-BE49-F238E27FC236}">
                    <a16:creationId xmlns:a16="http://schemas.microsoft.com/office/drawing/2014/main" id="{F3EA20E6-A030-503E-4A34-0FC6E05950DF}"/>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31" name="Elipse 830">
                <a:extLst>
                  <a:ext uri="{FF2B5EF4-FFF2-40B4-BE49-F238E27FC236}">
                    <a16:creationId xmlns:a16="http://schemas.microsoft.com/office/drawing/2014/main" id="{FFC7B3B4-368A-C0EE-05CE-3C13CD43D6B6}"/>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32" name="Elipse 831">
                <a:extLst>
                  <a:ext uri="{FF2B5EF4-FFF2-40B4-BE49-F238E27FC236}">
                    <a16:creationId xmlns:a16="http://schemas.microsoft.com/office/drawing/2014/main" id="{133741C4-0F81-79E6-B641-BE625C16888F}"/>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33" name="Elipse 832">
                <a:extLst>
                  <a:ext uri="{FF2B5EF4-FFF2-40B4-BE49-F238E27FC236}">
                    <a16:creationId xmlns:a16="http://schemas.microsoft.com/office/drawing/2014/main" id="{061E9D76-1F88-DA0B-CA0F-55861F0B80E8}"/>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sp>
          <p:nvSpPr>
            <p:cNvPr id="817" name="Elipse 816">
              <a:extLst>
                <a:ext uri="{FF2B5EF4-FFF2-40B4-BE49-F238E27FC236}">
                  <a16:creationId xmlns:a16="http://schemas.microsoft.com/office/drawing/2014/main" id="{DCB03A64-6423-3307-67D6-99FDDF51B22C}"/>
                </a:ext>
              </a:extLst>
            </p:cNvPr>
            <p:cNvSpPr>
              <a:spLocks noChangeAspect="1"/>
            </p:cNvSpPr>
            <p:nvPr/>
          </p:nvSpPr>
          <p:spPr>
            <a:xfrm>
              <a:off x="7194447" y="4924219"/>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18" name="Elipse 817">
              <a:extLst>
                <a:ext uri="{FF2B5EF4-FFF2-40B4-BE49-F238E27FC236}">
                  <a16:creationId xmlns:a16="http://schemas.microsoft.com/office/drawing/2014/main" id="{19393F9F-FA87-C2FB-1FE2-D8B33B04F1C1}"/>
                </a:ext>
              </a:extLst>
            </p:cNvPr>
            <p:cNvSpPr>
              <a:spLocks noChangeAspect="1"/>
            </p:cNvSpPr>
            <p:nvPr/>
          </p:nvSpPr>
          <p:spPr>
            <a:xfrm>
              <a:off x="7457667" y="492082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19" name="Elipse 818">
              <a:extLst>
                <a:ext uri="{FF2B5EF4-FFF2-40B4-BE49-F238E27FC236}">
                  <a16:creationId xmlns:a16="http://schemas.microsoft.com/office/drawing/2014/main" id="{781AD5C4-7593-62BC-B823-BD3B72DF7F77}"/>
                </a:ext>
              </a:extLst>
            </p:cNvPr>
            <p:cNvSpPr>
              <a:spLocks noChangeAspect="1"/>
            </p:cNvSpPr>
            <p:nvPr/>
          </p:nvSpPr>
          <p:spPr>
            <a:xfrm>
              <a:off x="7720886" y="492082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20" name="Elipse 819">
              <a:extLst>
                <a:ext uri="{FF2B5EF4-FFF2-40B4-BE49-F238E27FC236}">
                  <a16:creationId xmlns:a16="http://schemas.microsoft.com/office/drawing/2014/main" id="{664A73AF-87F6-F686-F448-F0302E961A88}"/>
                </a:ext>
              </a:extLst>
            </p:cNvPr>
            <p:cNvSpPr>
              <a:spLocks noChangeAspect="1"/>
            </p:cNvSpPr>
            <p:nvPr/>
          </p:nvSpPr>
          <p:spPr>
            <a:xfrm>
              <a:off x="7984105" y="492082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21" name="Elipse 820">
              <a:extLst>
                <a:ext uri="{FF2B5EF4-FFF2-40B4-BE49-F238E27FC236}">
                  <a16:creationId xmlns:a16="http://schemas.microsoft.com/office/drawing/2014/main" id="{259E7D05-73DA-DA21-06DE-6A6C2E2F209B}"/>
                </a:ext>
              </a:extLst>
            </p:cNvPr>
            <p:cNvSpPr>
              <a:spLocks noChangeAspect="1"/>
            </p:cNvSpPr>
            <p:nvPr/>
          </p:nvSpPr>
          <p:spPr>
            <a:xfrm>
              <a:off x="8247324" y="492082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22" name="Elipse 821">
              <a:extLst>
                <a:ext uri="{FF2B5EF4-FFF2-40B4-BE49-F238E27FC236}">
                  <a16:creationId xmlns:a16="http://schemas.microsoft.com/office/drawing/2014/main" id="{375C842C-30FD-EC9C-9F17-7FBBFAC5036F}"/>
                </a:ext>
              </a:extLst>
            </p:cNvPr>
            <p:cNvSpPr>
              <a:spLocks noChangeAspect="1"/>
            </p:cNvSpPr>
            <p:nvPr/>
          </p:nvSpPr>
          <p:spPr>
            <a:xfrm>
              <a:off x="8510543" y="492082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23" name="Elipse 822">
              <a:extLst>
                <a:ext uri="{FF2B5EF4-FFF2-40B4-BE49-F238E27FC236}">
                  <a16:creationId xmlns:a16="http://schemas.microsoft.com/office/drawing/2014/main" id="{76AB6E49-6D6F-763E-8FFF-F4F2FE36F61C}"/>
                </a:ext>
              </a:extLst>
            </p:cNvPr>
            <p:cNvSpPr>
              <a:spLocks noChangeAspect="1"/>
            </p:cNvSpPr>
            <p:nvPr/>
          </p:nvSpPr>
          <p:spPr>
            <a:xfrm>
              <a:off x="8773762" y="492082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24" name="Elipse 823">
              <a:extLst>
                <a:ext uri="{FF2B5EF4-FFF2-40B4-BE49-F238E27FC236}">
                  <a16:creationId xmlns:a16="http://schemas.microsoft.com/office/drawing/2014/main" id="{B95C8757-DDBF-DD13-A716-14C3B01005AA}"/>
                </a:ext>
              </a:extLst>
            </p:cNvPr>
            <p:cNvSpPr>
              <a:spLocks noChangeAspect="1"/>
            </p:cNvSpPr>
            <p:nvPr/>
          </p:nvSpPr>
          <p:spPr>
            <a:xfrm>
              <a:off x="9036982" y="492082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sp>
        <p:nvSpPr>
          <p:cNvPr id="1618" name="Marcador de texto 1617">
            <a:extLst>
              <a:ext uri="{FF2B5EF4-FFF2-40B4-BE49-F238E27FC236}">
                <a16:creationId xmlns:a16="http://schemas.microsoft.com/office/drawing/2014/main" id="{4D9F8A29-FDF6-453D-700E-0C9C6CAC4626}"/>
              </a:ext>
            </a:extLst>
          </p:cNvPr>
          <p:cNvSpPr>
            <a:spLocks noGrp="1"/>
          </p:cNvSpPr>
          <p:nvPr>
            <p:ph type="body" sz="quarter" idx="10" hasCustomPrompt="1"/>
          </p:nvPr>
        </p:nvSpPr>
        <p:spPr>
          <a:xfrm>
            <a:off x="2906423" y="1642785"/>
            <a:ext cx="3351212" cy="1903412"/>
          </a:xfrm>
          <a:prstGeom prst="rect">
            <a:avLst/>
          </a:prstGeom>
          <a:solidFill>
            <a:schemeClr val="bg1"/>
          </a:solidFill>
        </p:spPr>
        <p:txBody>
          <a:bodyPr anchor="ctr"/>
          <a:lstStyle>
            <a:lvl1pPr marL="0" indent="0" algn="ctr">
              <a:buNone/>
              <a:defRPr sz="2400" b="1" i="0">
                <a:solidFill>
                  <a:schemeClr val="tx2"/>
                </a:solidFill>
                <a:latin typeface="Sofia Pro" panose="020B0000000000000000" pitchFamily="34" charset="77"/>
              </a:defRPr>
            </a:lvl1pPr>
          </a:lstStyle>
          <a:p>
            <a:pPr lvl="0"/>
            <a:r>
              <a:rPr lang="en-US"/>
              <a:t>SLIDER TITLE</a:t>
            </a:r>
          </a:p>
        </p:txBody>
      </p:sp>
    </p:spTree>
    <p:extLst>
      <p:ext uri="{BB962C8B-B14F-4D97-AF65-F5344CB8AC3E}">
        <p14:creationId xmlns:p14="http://schemas.microsoft.com/office/powerpoint/2010/main" val="1739042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5CD5D-0F3C-2198-90F0-3C3A01A03E57}"/>
              </a:ext>
            </a:extLst>
          </p:cNvPr>
          <p:cNvSpPr>
            <a:spLocks noGrp="1"/>
          </p:cNvSpPr>
          <p:nvPr>
            <p:ph type="ctrTitle"/>
          </p:nvPr>
        </p:nvSpPr>
        <p:spPr>
          <a:xfrm>
            <a:off x="1143000" y="841375"/>
            <a:ext cx="6858000" cy="1792288"/>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399446E-3C04-EF52-E4C9-B312B9F33A94}"/>
              </a:ext>
            </a:extLst>
          </p:cNvPr>
          <p:cNvSpPr>
            <a:spLocks noGrp="1"/>
          </p:cNvSpPr>
          <p:nvPr>
            <p:ph type="subTitle" idx="1"/>
          </p:nvPr>
        </p:nvSpPr>
        <p:spPr>
          <a:xfrm>
            <a:off x="1143000" y="2701925"/>
            <a:ext cx="6858000" cy="124301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986626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Slider">
    <p:bg>
      <p:bgPr>
        <a:solidFill>
          <a:schemeClr val="tx2"/>
        </a:solid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DF70940B-3AC1-B3B2-AC46-BDB45AAAAC82}"/>
              </a:ext>
            </a:extLst>
          </p:cNvPr>
          <p:cNvPicPr>
            <a:picLocks noChangeAspect="1"/>
          </p:cNvPicPr>
          <p:nvPr userDrawn="1"/>
        </p:nvPicPr>
        <p:blipFill>
          <a:blip r:embed="rId2"/>
          <a:srcRect/>
          <a:stretch/>
        </p:blipFill>
        <p:spPr>
          <a:xfrm>
            <a:off x="4639722" y="581909"/>
            <a:ext cx="4052711" cy="4052711"/>
          </a:xfrm>
          <a:prstGeom prst="rect">
            <a:avLst/>
          </a:prstGeom>
        </p:spPr>
      </p:pic>
      <p:pic>
        <p:nvPicPr>
          <p:cNvPr id="8" name="Imagen 7" descr="Icono&#10;&#10;Descripción generada automáticamente">
            <a:extLst>
              <a:ext uri="{FF2B5EF4-FFF2-40B4-BE49-F238E27FC236}">
                <a16:creationId xmlns:a16="http://schemas.microsoft.com/office/drawing/2014/main" id="{763BA412-BE5F-CFAE-B0E0-CD128C260ECC}"/>
              </a:ext>
            </a:extLst>
          </p:cNvPr>
          <p:cNvPicPr>
            <a:picLocks noChangeAspect="1"/>
          </p:cNvPicPr>
          <p:nvPr userDrawn="1"/>
        </p:nvPicPr>
        <p:blipFill>
          <a:blip r:embed="rId3"/>
          <a:stretch>
            <a:fillRect/>
          </a:stretch>
        </p:blipFill>
        <p:spPr>
          <a:xfrm>
            <a:off x="857412" y="2337059"/>
            <a:ext cx="542408" cy="542408"/>
          </a:xfrm>
          <a:prstGeom prst="rect">
            <a:avLst/>
          </a:prstGeom>
        </p:spPr>
      </p:pic>
      <p:sp>
        <p:nvSpPr>
          <p:cNvPr id="2" name="Marcador de texto 35">
            <a:extLst>
              <a:ext uri="{FF2B5EF4-FFF2-40B4-BE49-F238E27FC236}">
                <a16:creationId xmlns:a16="http://schemas.microsoft.com/office/drawing/2014/main" id="{11F26058-6425-58B5-D525-70CB55890821}"/>
              </a:ext>
            </a:extLst>
          </p:cNvPr>
          <p:cNvSpPr>
            <a:spLocks noGrp="1"/>
          </p:cNvSpPr>
          <p:nvPr>
            <p:ph type="body" sz="quarter" idx="11" hasCustomPrompt="1"/>
          </p:nvPr>
        </p:nvSpPr>
        <p:spPr>
          <a:xfrm>
            <a:off x="1390812" y="2185124"/>
            <a:ext cx="3782309" cy="883547"/>
          </a:xfrm>
          <a:prstGeom prst="rect">
            <a:avLst/>
          </a:prstGeom>
        </p:spPr>
        <p:txBody>
          <a:bodyPr anchor="ctr"/>
          <a:lstStyle>
            <a:lvl1pPr marL="0" indent="0">
              <a:buNone/>
              <a:defRPr sz="1800" b="1" i="0">
                <a:solidFill>
                  <a:schemeClr val="bg1"/>
                </a:solidFill>
                <a:latin typeface="Urbanist ExtraBold" pitchFamily="2" charset="77"/>
                <a:ea typeface="Urbanist ExtraBold" pitchFamily="2" charset="77"/>
                <a:cs typeface="Urbanist ExtraBold" pitchFamily="2" charset="77"/>
              </a:defRPr>
            </a:lvl1pPr>
          </a:lstStyle>
          <a:p>
            <a:pPr lvl="0"/>
            <a:r>
              <a:rPr lang="en-US"/>
              <a:t>Slider Title Here</a:t>
            </a:r>
          </a:p>
        </p:txBody>
      </p:sp>
    </p:spTree>
    <p:extLst>
      <p:ext uri="{BB962C8B-B14F-4D97-AF65-F5344CB8AC3E}">
        <p14:creationId xmlns:p14="http://schemas.microsoft.com/office/powerpoint/2010/main" val="4222618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ext No Subtitle">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628774" y="4768735"/>
            <a:ext cx="1011989" cy="273928"/>
          </a:xfrm>
          <a:prstGeom prst="rect">
            <a:avLst/>
          </a:prstGeom>
        </p:spPr>
        <p:txBody>
          <a:bodyPr anchor="ctr"/>
          <a:lstStyle>
            <a:lvl1pPr algn="r">
              <a:defRPr sz="800" b="0" i="0">
                <a:solidFill>
                  <a:schemeClr val="tx2"/>
                </a:solidFill>
                <a:latin typeface="Sofia Pro" panose="020B0000000000000000" pitchFamily="34" charset="77"/>
              </a:defRPr>
            </a:lvl1pPr>
          </a:lstStyle>
          <a:p>
            <a:fld id="{F7D45BCE-EDCC-9D41-A419-671D40456608}" type="slidenum">
              <a:rPr lang="en-US" smtClean="0"/>
              <a:pPr/>
              <a:t>‹#›</a:t>
            </a:fld>
            <a:endParaRPr lang="en-US"/>
          </a:p>
        </p:txBody>
      </p:sp>
      <p:sp>
        <p:nvSpPr>
          <p:cNvPr id="8" name="Título 7">
            <a:extLst>
              <a:ext uri="{FF2B5EF4-FFF2-40B4-BE49-F238E27FC236}">
                <a16:creationId xmlns:a16="http://schemas.microsoft.com/office/drawing/2014/main" id="{D0ABAB00-224F-9EA5-6F5C-08779EC8C47A}"/>
              </a:ext>
            </a:extLst>
          </p:cNvPr>
          <p:cNvSpPr>
            <a:spLocks noGrp="1"/>
          </p:cNvSpPr>
          <p:nvPr>
            <p:ph type="title" hasCustomPrompt="1"/>
          </p:nvPr>
        </p:nvSpPr>
        <p:spPr/>
        <p:txBody>
          <a:bodyPr/>
          <a:lstStyle/>
          <a:p>
            <a:r>
              <a:rPr lang="es-ES"/>
              <a:t>TITLE</a:t>
            </a:r>
            <a:endParaRPr lang="en-US"/>
          </a:p>
        </p:txBody>
      </p:sp>
      <p:sp>
        <p:nvSpPr>
          <p:cNvPr id="11" name="Marcador de texto 9">
            <a:extLst>
              <a:ext uri="{FF2B5EF4-FFF2-40B4-BE49-F238E27FC236}">
                <a16:creationId xmlns:a16="http://schemas.microsoft.com/office/drawing/2014/main" id="{BD3CE86D-5628-D3B4-8869-681CB8D19E64}"/>
              </a:ext>
            </a:extLst>
          </p:cNvPr>
          <p:cNvSpPr>
            <a:spLocks noGrp="1"/>
          </p:cNvSpPr>
          <p:nvPr>
            <p:ph type="body" sz="quarter" idx="16" hasCustomPrompt="1"/>
          </p:nvPr>
        </p:nvSpPr>
        <p:spPr>
          <a:xfrm>
            <a:off x="431800" y="458414"/>
            <a:ext cx="2778125" cy="195262"/>
          </a:xfrm>
          <a:prstGeom prst="rect">
            <a:avLst/>
          </a:prstGeom>
        </p:spPr>
        <p:txBody>
          <a:bodyPr>
            <a:noAutofit/>
          </a:bodyPr>
          <a:lstStyle>
            <a:lvl1pPr marL="0" indent="0">
              <a:buNone/>
              <a:defRPr sz="800" b="0" i="0">
                <a:solidFill>
                  <a:schemeClr val="bg2"/>
                </a:solidFill>
                <a:latin typeface="SOFIAPRO-MEDIUM" panose="020B0000000000000000" pitchFamily="34" charset="77"/>
              </a:defRPr>
            </a:lvl1pPr>
          </a:lstStyle>
          <a:p>
            <a:pPr lvl="0"/>
            <a:r>
              <a:rPr lang="es-ES"/>
              <a:t>SECTION</a:t>
            </a:r>
            <a:endParaRPr lang="en-US"/>
          </a:p>
        </p:txBody>
      </p:sp>
      <p:sp>
        <p:nvSpPr>
          <p:cNvPr id="2" name="Marcador de texto 22">
            <a:extLst>
              <a:ext uri="{FF2B5EF4-FFF2-40B4-BE49-F238E27FC236}">
                <a16:creationId xmlns:a16="http://schemas.microsoft.com/office/drawing/2014/main" id="{56380E2E-A5B2-A22F-BCB4-7F74A8FF317F}"/>
              </a:ext>
            </a:extLst>
          </p:cNvPr>
          <p:cNvSpPr>
            <a:spLocks noGrp="1"/>
          </p:cNvSpPr>
          <p:nvPr>
            <p:ph type="body" sz="quarter" idx="15" hasCustomPrompt="1"/>
          </p:nvPr>
        </p:nvSpPr>
        <p:spPr>
          <a:xfrm>
            <a:off x="503239" y="1121710"/>
            <a:ext cx="8137525" cy="3539190"/>
          </a:xfrm>
          <a:prstGeom prst="rect">
            <a:avLst/>
          </a:prstGeom>
        </p:spPr>
        <p:txBody>
          <a:bodyPr/>
          <a:lstStyle>
            <a:lvl1pPr>
              <a:buClr>
                <a:schemeClr val="bg2"/>
              </a:buClr>
              <a:defRPr sz="1100" b="0" i="0">
                <a:solidFill>
                  <a:schemeClr val="tx2"/>
                </a:solidFill>
                <a:latin typeface="Sofia Pro" panose="020B0000000000000000" pitchFamily="34" charset="77"/>
              </a:defRPr>
            </a:lvl1pPr>
            <a:lvl2pPr>
              <a:buClr>
                <a:schemeClr val="bg2"/>
              </a:buClr>
              <a:defRPr sz="1100" b="0" i="0">
                <a:solidFill>
                  <a:schemeClr val="tx2"/>
                </a:solidFill>
                <a:latin typeface="Sofia Pro" panose="020B0000000000000000" pitchFamily="34" charset="77"/>
              </a:defRPr>
            </a:lvl2pPr>
            <a:lvl3pPr>
              <a:buClr>
                <a:schemeClr val="bg2"/>
              </a:buClr>
              <a:defRPr sz="1050" b="0" i="0">
                <a:solidFill>
                  <a:schemeClr val="tx2"/>
                </a:solidFill>
                <a:latin typeface="Sofia Pro" panose="020B0000000000000000" pitchFamily="34" charset="77"/>
              </a:defRPr>
            </a:lvl3pPr>
            <a:lvl4pPr>
              <a:buClr>
                <a:schemeClr val="bg2"/>
              </a:buClr>
              <a:defRPr sz="1050" b="0" i="0">
                <a:solidFill>
                  <a:schemeClr val="tx2"/>
                </a:solidFill>
                <a:latin typeface="Sofia Pro" panose="020B0000000000000000" pitchFamily="34" charset="77"/>
              </a:defRPr>
            </a:lvl4pPr>
            <a:lvl5pPr>
              <a:buClr>
                <a:schemeClr val="bg2"/>
              </a:buClr>
              <a:defRPr sz="1000" b="0" i="0">
                <a:solidFill>
                  <a:schemeClr val="tx2"/>
                </a:solidFill>
                <a:latin typeface="Sofia Pro" panose="020B0000000000000000" pitchFamily="34" charset="77"/>
              </a:defRPr>
            </a:lvl5pPr>
          </a:lstStyle>
          <a:p>
            <a:pPr lvl="0"/>
            <a:r>
              <a:rPr lang="es-ES"/>
              <a:t>Text</a:t>
            </a:r>
          </a:p>
          <a:p>
            <a:pPr lvl="1"/>
            <a:r>
              <a:rPr lang="es-ES"/>
              <a:t>Text</a:t>
            </a:r>
          </a:p>
          <a:p>
            <a:pPr lvl="2"/>
            <a:r>
              <a:rPr lang="es-ES"/>
              <a:t>Text</a:t>
            </a:r>
          </a:p>
          <a:p>
            <a:pPr lvl="3"/>
            <a:r>
              <a:rPr lang="es-ES"/>
              <a:t>Text</a:t>
            </a:r>
          </a:p>
          <a:p>
            <a:pPr lvl="4"/>
            <a:r>
              <a:rPr lang="es-ES"/>
              <a:t>Text</a:t>
            </a:r>
            <a:endParaRPr lang="en-US"/>
          </a:p>
        </p:txBody>
      </p:sp>
    </p:spTree>
    <p:extLst>
      <p:ext uri="{BB962C8B-B14F-4D97-AF65-F5344CB8AC3E}">
        <p14:creationId xmlns:p14="http://schemas.microsoft.com/office/powerpoint/2010/main" val="2902290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DO Image">
    <p:bg>
      <p:bgPr>
        <a:solidFill>
          <a:schemeClr val="bg1"/>
        </a:solid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56EE8CD-A4E7-E933-D36F-84B0A63CBEFD}"/>
              </a:ext>
            </a:extLst>
          </p:cNvPr>
          <p:cNvPicPr>
            <a:picLocks noChangeAspect="1"/>
          </p:cNvPicPr>
          <p:nvPr userDrawn="1"/>
        </p:nvPicPr>
        <p:blipFill rotWithShape="1">
          <a:blip r:embed="rId2"/>
          <a:srcRect l="24073" t="184" r="36451" b="628"/>
          <a:stretch/>
        </p:blipFill>
        <p:spPr>
          <a:xfrm>
            <a:off x="0" y="1677"/>
            <a:ext cx="3070459" cy="5143411"/>
          </a:xfrm>
          <a:prstGeom prst="rect">
            <a:avLst/>
          </a:prstGeom>
        </p:spPr>
      </p:pic>
      <p:sp>
        <p:nvSpPr>
          <p:cNvPr id="11" name="Marcador de texto 9">
            <a:extLst>
              <a:ext uri="{FF2B5EF4-FFF2-40B4-BE49-F238E27FC236}">
                <a16:creationId xmlns:a16="http://schemas.microsoft.com/office/drawing/2014/main" id="{43D298BB-ADCB-C551-5A90-5742BA6F4455}"/>
              </a:ext>
            </a:extLst>
          </p:cNvPr>
          <p:cNvSpPr>
            <a:spLocks noGrp="1"/>
          </p:cNvSpPr>
          <p:nvPr>
            <p:ph type="body" sz="quarter" idx="11" hasCustomPrompt="1"/>
          </p:nvPr>
        </p:nvSpPr>
        <p:spPr>
          <a:xfrm>
            <a:off x="3808245" y="1514099"/>
            <a:ext cx="4576712" cy="461665"/>
          </a:xfrm>
          <a:prstGeom prst="rect">
            <a:avLst/>
          </a:prstGeom>
        </p:spPr>
        <p:txBody>
          <a:bodyPr>
            <a:normAutofit/>
          </a:bodyPr>
          <a:lstStyle>
            <a:lvl1pPr marL="0" indent="0" algn="ctr">
              <a:buNone/>
              <a:defRPr lang="en-US" sz="2400" b="1" i="0" kern="1200" dirty="0">
                <a:solidFill>
                  <a:srgbClr val="FFA400"/>
                </a:solidFill>
                <a:latin typeface="Urbanist ExtraBold" pitchFamily="2" charset="77"/>
                <a:ea typeface="Urbanist ExtraBold" pitchFamily="2" charset="77"/>
                <a:cs typeface="Urbanist ExtraBold" pitchFamily="2" charset="77"/>
              </a:defRPr>
            </a:lvl1pPr>
          </a:lstStyle>
          <a:p>
            <a:pPr lvl="0"/>
            <a:r>
              <a:rPr lang="en-US"/>
              <a:t>TITLE</a:t>
            </a:r>
          </a:p>
        </p:txBody>
      </p:sp>
      <p:sp>
        <p:nvSpPr>
          <p:cNvPr id="16" name="Marcador de texto 12">
            <a:extLst>
              <a:ext uri="{FF2B5EF4-FFF2-40B4-BE49-F238E27FC236}">
                <a16:creationId xmlns:a16="http://schemas.microsoft.com/office/drawing/2014/main" id="{4C4AD68A-7098-1C2B-ABD6-CBE78534FCB6}"/>
              </a:ext>
            </a:extLst>
          </p:cNvPr>
          <p:cNvSpPr>
            <a:spLocks noGrp="1"/>
          </p:cNvSpPr>
          <p:nvPr>
            <p:ph type="body" sz="quarter" idx="12" hasCustomPrompt="1"/>
          </p:nvPr>
        </p:nvSpPr>
        <p:spPr>
          <a:xfrm>
            <a:off x="3808245" y="2254416"/>
            <a:ext cx="4576712" cy="1636713"/>
          </a:xfrm>
          <a:prstGeom prst="rect">
            <a:avLst/>
          </a:prstGeom>
        </p:spPr>
        <p:txBody>
          <a:bodyPr>
            <a:normAutofit/>
          </a:bodyPr>
          <a:lstStyle>
            <a:lvl1pPr marL="0" indent="0" algn="ctr">
              <a:buNone/>
              <a:defRPr sz="1600" b="0" i="0">
                <a:solidFill>
                  <a:schemeClr val="tx2"/>
                </a:solidFill>
                <a:latin typeface="Urbanist" pitchFamily="2" charset="77"/>
                <a:ea typeface="Urbanist" pitchFamily="2" charset="77"/>
                <a:cs typeface="Urbanist" pitchFamily="2" charset="77"/>
              </a:defRPr>
            </a:lvl1pPr>
          </a:lstStyle>
          <a:p>
            <a:pPr lvl="0"/>
            <a:r>
              <a:rPr lang="en-US"/>
              <a:t>Text</a:t>
            </a:r>
          </a:p>
        </p:txBody>
      </p:sp>
      <p:sp>
        <p:nvSpPr>
          <p:cNvPr id="21" name="Rectángulo 20">
            <a:extLst>
              <a:ext uri="{FF2B5EF4-FFF2-40B4-BE49-F238E27FC236}">
                <a16:creationId xmlns:a16="http://schemas.microsoft.com/office/drawing/2014/main" id="{19C421E6-0F8A-BA75-7513-894C084B43A1}"/>
              </a:ext>
            </a:extLst>
          </p:cNvPr>
          <p:cNvSpPr/>
          <p:nvPr userDrawn="1"/>
        </p:nvSpPr>
        <p:spPr>
          <a:xfrm>
            <a:off x="0" y="1588"/>
            <a:ext cx="3045600" cy="5143500"/>
          </a:xfrm>
          <a:prstGeom prst="rect">
            <a:avLst/>
          </a:prstGeom>
          <a:gradFill>
            <a:gsLst>
              <a:gs pos="0">
                <a:srgbClr val="54C8E8">
                  <a:alpha val="27000"/>
                </a:srgbClr>
              </a:gs>
              <a:gs pos="50000">
                <a:srgbClr val="A5E1F3">
                  <a:alpha val="46157"/>
                </a:srgbClr>
              </a:gs>
              <a:gs pos="100000">
                <a:schemeClr val="accent1">
                  <a:lumMod val="5000"/>
                  <a:lumOff val="95000"/>
                  <a:alpha val="70394"/>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pic>
        <p:nvPicPr>
          <p:cNvPr id="19" name="Imagen 18" descr="Imagen que contiene Icono&#10;&#10;Descripción generada automáticamente">
            <a:extLst>
              <a:ext uri="{FF2B5EF4-FFF2-40B4-BE49-F238E27FC236}">
                <a16:creationId xmlns:a16="http://schemas.microsoft.com/office/drawing/2014/main" id="{1F27C948-1E38-DACD-BD25-769446FE5E17}"/>
              </a:ext>
            </a:extLst>
          </p:cNvPr>
          <p:cNvPicPr>
            <a:picLocks noChangeAspect="1"/>
          </p:cNvPicPr>
          <p:nvPr userDrawn="1"/>
        </p:nvPicPr>
        <p:blipFill rotWithShape="1">
          <a:blip r:embed="rId3"/>
          <a:srcRect b="22205"/>
          <a:stretch/>
        </p:blipFill>
        <p:spPr>
          <a:xfrm>
            <a:off x="2431972" y="550"/>
            <a:ext cx="1018131" cy="5142950"/>
          </a:xfrm>
          <a:prstGeom prst="rect">
            <a:avLst/>
          </a:prstGeom>
        </p:spPr>
      </p:pic>
      <p:sp>
        <p:nvSpPr>
          <p:cNvPr id="22" name="Slide Number Placeholder 5">
            <a:extLst>
              <a:ext uri="{FF2B5EF4-FFF2-40B4-BE49-F238E27FC236}">
                <a16:creationId xmlns:a16="http://schemas.microsoft.com/office/drawing/2014/main" id="{DAE561C5-CD4B-5373-7C15-540FA47BECD3}"/>
              </a:ext>
            </a:extLst>
          </p:cNvPr>
          <p:cNvSpPr>
            <a:spLocks noGrp="1"/>
          </p:cNvSpPr>
          <p:nvPr>
            <p:ph type="sldNum" sz="quarter" idx="13"/>
          </p:nvPr>
        </p:nvSpPr>
        <p:spPr>
          <a:xfrm>
            <a:off x="7628774" y="4768735"/>
            <a:ext cx="1011989" cy="273928"/>
          </a:xfrm>
          <a:prstGeom prst="rect">
            <a:avLst/>
          </a:prstGeom>
        </p:spPr>
        <p:txBody>
          <a:bodyPr anchor="ctr"/>
          <a:lstStyle>
            <a:lvl1pPr algn="r">
              <a:defRPr sz="800" b="0" i="0">
                <a:solidFill>
                  <a:schemeClr val="tx2"/>
                </a:solidFill>
                <a:latin typeface="Urbanist" pitchFamily="2" charset="77"/>
                <a:ea typeface="Urbanist" pitchFamily="2" charset="77"/>
                <a:cs typeface="Urbanist" pitchFamily="2" charset="77"/>
              </a:defRPr>
            </a:lvl1pPr>
          </a:lstStyle>
          <a:p>
            <a:fld id="{F7D45BCE-EDCC-9D41-A419-671D40456608}" type="slidenum">
              <a:rPr lang="en-US" smtClean="0"/>
              <a:pPr/>
              <a:t>‹#›</a:t>
            </a:fld>
            <a:endParaRPr lang="en-US"/>
          </a:p>
        </p:txBody>
      </p:sp>
    </p:spTree>
    <p:extLst>
      <p:ext uri="{BB962C8B-B14F-4D97-AF65-F5344CB8AC3E}">
        <p14:creationId xmlns:p14="http://schemas.microsoft.com/office/powerpoint/2010/main" val="639880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ed List / Agenda">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628774" y="4768735"/>
            <a:ext cx="1011989" cy="273928"/>
          </a:xfrm>
          <a:prstGeom prst="rect">
            <a:avLst/>
          </a:prstGeom>
        </p:spPr>
        <p:txBody>
          <a:bodyPr anchor="ctr"/>
          <a:lstStyle>
            <a:lvl1pPr algn="r">
              <a:defRPr sz="800" b="0" i="0">
                <a:solidFill>
                  <a:schemeClr val="tx2"/>
                </a:solidFill>
                <a:latin typeface="Sofia Pro" panose="020B0000000000000000" pitchFamily="34" charset="77"/>
              </a:defRPr>
            </a:lvl1pPr>
          </a:lstStyle>
          <a:p>
            <a:fld id="{F7D45BCE-EDCC-9D41-A419-671D40456608}" type="slidenum">
              <a:rPr lang="en-US" smtClean="0"/>
              <a:pPr/>
              <a:t>‹#›</a:t>
            </a:fld>
            <a:endParaRPr lang="en-US"/>
          </a:p>
        </p:txBody>
      </p:sp>
      <p:sp>
        <p:nvSpPr>
          <p:cNvPr id="8" name="Título 7">
            <a:extLst>
              <a:ext uri="{FF2B5EF4-FFF2-40B4-BE49-F238E27FC236}">
                <a16:creationId xmlns:a16="http://schemas.microsoft.com/office/drawing/2014/main" id="{D0ABAB00-224F-9EA5-6F5C-08779EC8C47A}"/>
              </a:ext>
            </a:extLst>
          </p:cNvPr>
          <p:cNvSpPr>
            <a:spLocks noGrp="1"/>
          </p:cNvSpPr>
          <p:nvPr>
            <p:ph type="title" hasCustomPrompt="1"/>
          </p:nvPr>
        </p:nvSpPr>
        <p:spPr/>
        <p:txBody>
          <a:bodyPr/>
          <a:lstStyle/>
          <a:p>
            <a:r>
              <a:rPr lang="es-ES"/>
              <a:t>TITLE</a:t>
            </a:r>
            <a:endParaRPr lang="en-US"/>
          </a:p>
        </p:txBody>
      </p:sp>
      <p:sp>
        <p:nvSpPr>
          <p:cNvPr id="11" name="Marcador de texto 9">
            <a:extLst>
              <a:ext uri="{FF2B5EF4-FFF2-40B4-BE49-F238E27FC236}">
                <a16:creationId xmlns:a16="http://schemas.microsoft.com/office/drawing/2014/main" id="{BD3CE86D-5628-D3B4-8869-681CB8D19E64}"/>
              </a:ext>
            </a:extLst>
          </p:cNvPr>
          <p:cNvSpPr>
            <a:spLocks noGrp="1"/>
          </p:cNvSpPr>
          <p:nvPr>
            <p:ph type="body" sz="quarter" idx="16" hasCustomPrompt="1"/>
          </p:nvPr>
        </p:nvSpPr>
        <p:spPr>
          <a:xfrm>
            <a:off x="431800" y="458414"/>
            <a:ext cx="2778125" cy="195262"/>
          </a:xfrm>
          <a:prstGeom prst="rect">
            <a:avLst/>
          </a:prstGeom>
        </p:spPr>
        <p:txBody>
          <a:bodyPr>
            <a:noAutofit/>
          </a:bodyPr>
          <a:lstStyle>
            <a:lvl1pPr marL="0" indent="0">
              <a:buNone/>
              <a:defRPr sz="800" b="0" i="0">
                <a:solidFill>
                  <a:schemeClr val="bg2"/>
                </a:solidFill>
                <a:latin typeface="SOFIAPRO-MEDIUM" panose="020B0000000000000000" pitchFamily="34" charset="77"/>
              </a:defRPr>
            </a:lvl1pPr>
          </a:lstStyle>
          <a:p>
            <a:pPr lvl="0"/>
            <a:r>
              <a:rPr lang="es-ES"/>
              <a:t>SECTION</a:t>
            </a:r>
            <a:endParaRPr lang="en-US"/>
          </a:p>
        </p:txBody>
      </p:sp>
      <p:sp>
        <p:nvSpPr>
          <p:cNvPr id="2" name="Marcador de texto 22">
            <a:extLst>
              <a:ext uri="{FF2B5EF4-FFF2-40B4-BE49-F238E27FC236}">
                <a16:creationId xmlns:a16="http://schemas.microsoft.com/office/drawing/2014/main" id="{56380E2E-A5B2-A22F-BCB4-7F74A8FF317F}"/>
              </a:ext>
            </a:extLst>
          </p:cNvPr>
          <p:cNvSpPr>
            <a:spLocks noGrp="1"/>
          </p:cNvSpPr>
          <p:nvPr>
            <p:ph type="body" sz="quarter" idx="15" hasCustomPrompt="1"/>
          </p:nvPr>
        </p:nvSpPr>
        <p:spPr>
          <a:xfrm>
            <a:off x="503239" y="1121710"/>
            <a:ext cx="8137525" cy="3539190"/>
          </a:xfrm>
          <a:prstGeom prst="rect">
            <a:avLst/>
          </a:prstGeom>
        </p:spPr>
        <p:txBody>
          <a:bodyPr anchor="ctr"/>
          <a:lstStyle>
            <a:lvl1pPr>
              <a:lnSpc>
                <a:spcPct val="200000"/>
              </a:lnSpc>
              <a:spcBef>
                <a:spcPts val="0"/>
              </a:spcBef>
              <a:buClr>
                <a:schemeClr val="bg2"/>
              </a:buClr>
              <a:defRPr sz="1600" b="0" i="0">
                <a:solidFill>
                  <a:schemeClr val="tx2"/>
                </a:solidFill>
                <a:latin typeface="Sofia Pro" panose="020B0000000000000000" pitchFamily="34" charset="77"/>
              </a:defRPr>
            </a:lvl1pPr>
            <a:lvl2pPr>
              <a:lnSpc>
                <a:spcPct val="200000"/>
              </a:lnSpc>
              <a:buClr>
                <a:schemeClr val="bg2"/>
              </a:buClr>
              <a:defRPr sz="1600" b="0" i="0">
                <a:solidFill>
                  <a:schemeClr val="tx2"/>
                </a:solidFill>
                <a:latin typeface="Sofia Pro" panose="020B0000000000000000" pitchFamily="34" charset="77"/>
              </a:defRPr>
            </a:lvl2pPr>
            <a:lvl3pPr>
              <a:lnSpc>
                <a:spcPct val="200000"/>
              </a:lnSpc>
              <a:buClr>
                <a:schemeClr val="bg2"/>
              </a:buClr>
              <a:defRPr sz="1600" b="0" i="0">
                <a:solidFill>
                  <a:schemeClr val="tx2"/>
                </a:solidFill>
                <a:latin typeface="Sofia Pro" panose="020B0000000000000000" pitchFamily="34" charset="77"/>
              </a:defRPr>
            </a:lvl3pPr>
            <a:lvl4pPr>
              <a:lnSpc>
                <a:spcPct val="200000"/>
              </a:lnSpc>
              <a:buClr>
                <a:schemeClr val="bg2"/>
              </a:buClr>
              <a:defRPr sz="1600" b="0" i="0">
                <a:solidFill>
                  <a:schemeClr val="tx2"/>
                </a:solidFill>
                <a:latin typeface="Sofia Pro" panose="020B0000000000000000" pitchFamily="34" charset="77"/>
              </a:defRPr>
            </a:lvl4pPr>
            <a:lvl5pPr>
              <a:lnSpc>
                <a:spcPct val="200000"/>
              </a:lnSpc>
              <a:buClr>
                <a:schemeClr val="bg2"/>
              </a:buClr>
              <a:defRPr sz="1600" b="0" i="0">
                <a:solidFill>
                  <a:schemeClr val="tx2"/>
                </a:solidFill>
                <a:latin typeface="Sofia Pro" panose="020B0000000000000000" pitchFamily="34" charset="77"/>
              </a:defRPr>
            </a:lvl5pPr>
          </a:lstStyle>
          <a:p>
            <a:pPr lvl="0"/>
            <a:r>
              <a:rPr lang="es-ES"/>
              <a:t>Agenda </a:t>
            </a:r>
            <a:r>
              <a:rPr lang="es-ES" err="1"/>
              <a:t>Item</a:t>
            </a:r>
            <a:r>
              <a:rPr lang="es-ES"/>
              <a:t> </a:t>
            </a:r>
          </a:p>
          <a:p>
            <a:pPr lvl="0"/>
            <a:r>
              <a:rPr lang="es-ES"/>
              <a:t>Text </a:t>
            </a:r>
          </a:p>
          <a:p>
            <a:pPr lvl="0"/>
            <a:r>
              <a:rPr lang="es-ES"/>
              <a:t>Text</a:t>
            </a:r>
          </a:p>
          <a:p>
            <a:pPr lvl="0"/>
            <a:endParaRPr lang="es-ES"/>
          </a:p>
        </p:txBody>
      </p:sp>
    </p:spTree>
    <p:extLst>
      <p:ext uri="{BB962C8B-B14F-4D97-AF65-F5344CB8AC3E}">
        <p14:creationId xmlns:p14="http://schemas.microsoft.com/office/powerpoint/2010/main" val="3895115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 SubTitle">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628774" y="4768735"/>
            <a:ext cx="1011989" cy="273928"/>
          </a:xfrm>
          <a:prstGeom prst="rect">
            <a:avLst/>
          </a:prstGeom>
        </p:spPr>
        <p:txBody>
          <a:bodyPr anchor="ctr"/>
          <a:lstStyle>
            <a:lvl1pPr algn="r">
              <a:defRPr sz="800" b="0" i="0">
                <a:solidFill>
                  <a:schemeClr val="tx2"/>
                </a:solidFill>
                <a:latin typeface="Sofia Pro" panose="020B0000000000000000" pitchFamily="34" charset="77"/>
              </a:defRPr>
            </a:lvl1pPr>
          </a:lstStyle>
          <a:p>
            <a:fld id="{F7D45BCE-EDCC-9D41-A419-671D40456608}" type="slidenum">
              <a:rPr lang="en-US" smtClean="0"/>
              <a:pPr/>
              <a:t>‹#›</a:t>
            </a:fld>
            <a:endParaRPr lang="en-US"/>
          </a:p>
        </p:txBody>
      </p:sp>
      <p:sp>
        <p:nvSpPr>
          <p:cNvPr id="24" name="Marcador de texto 22">
            <a:extLst>
              <a:ext uri="{FF2B5EF4-FFF2-40B4-BE49-F238E27FC236}">
                <a16:creationId xmlns:a16="http://schemas.microsoft.com/office/drawing/2014/main" id="{DF5877D9-B610-CBBA-295B-F6D42D3F0C32}"/>
              </a:ext>
            </a:extLst>
          </p:cNvPr>
          <p:cNvSpPr>
            <a:spLocks noGrp="1"/>
          </p:cNvSpPr>
          <p:nvPr>
            <p:ph type="body" sz="quarter" idx="15" hasCustomPrompt="1"/>
          </p:nvPr>
        </p:nvSpPr>
        <p:spPr>
          <a:xfrm>
            <a:off x="503239" y="1459746"/>
            <a:ext cx="8137525" cy="3201154"/>
          </a:xfrm>
          <a:prstGeom prst="rect">
            <a:avLst/>
          </a:prstGeom>
        </p:spPr>
        <p:txBody>
          <a:bodyPr/>
          <a:lstStyle>
            <a:lvl1pPr>
              <a:buClr>
                <a:schemeClr val="bg2"/>
              </a:buClr>
              <a:defRPr sz="1100" b="0" i="0">
                <a:solidFill>
                  <a:schemeClr val="tx2"/>
                </a:solidFill>
                <a:latin typeface="Sofia Pro" panose="020B0000000000000000" pitchFamily="34" charset="77"/>
              </a:defRPr>
            </a:lvl1pPr>
            <a:lvl2pPr>
              <a:buClr>
                <a:schemeClr val="bg2"/>
              </a:buClr>
              <a:defRPr sz="1100" b="0" i="0">
                <a:solidFill>
                  <a:schemeClr val="tx2"/>
                </a:solidFill>
                <a:latin typeface="Sofia Pro" panose="020B0000000000000000" pitchFamily="34" charset="77"/>
              </a:defRPr>
            </a:lvl2pPr>
            <a:lvl3pPr>
              <a:buClr>
                <a:schemeClr val="bg2"/>
              </a:buClr>
              <a:defRPr sz="1050" b="0" i="0">
                <a:solidFill>
                  <a:schemeClr val="tx2"/>
                </a:solidFill>
                <a:latin typeface="Sofia Pro" panose="020B0000000000000000" pitchFamily="34" charset="77"/>
              </a:defRPr>
            </a:lvl3pPr>
            <a:lvl4pPr>
              <a:buClr>
                <a:schemeClr val="bg2"/>
              </a:buClr>
              <a:defRPr sz="1050" b="0" i="0">
                <a:solidFill>
                  <a:schemeClr val="tx2"/>
                </a:solidFill>
                <a:latin typeface="Sofia Pro" panose="020B0000000000000000" pitchFamily="34" charset="77"/>
              </a:defRPr>
            </a:lvl4pPr>
            <a:lvl5pPr>
              <a:buClr>
                <a:schemeClr val="bg2"/>
              </a:buClr>
              <a:defRPr sz="1000" b="0" i="0">
                <a:solidFill>
                  <a:schemeClr val="tx2"/>
                </a:solidFill>
                <a:latin typeface="Sofia Pro" panose="020B0000000000000000" pitchFamily="34" charset="77"/>
              </a:defRPr>
            </a:lvl5pPr>
          </a:lstStyle>
          <a:p>
            <a:pPr lvl="0"/>
            <a:r>
              <a:rPr lang="es-ES"/>
              <a:t>Text</a:t>
            </a:r>
          </a:p>
          <a:p>
            <a:pPr lvl="1"/>
            <a:r>
              <a:rPr lang="es-ES"/>
              <a:t>Text</a:t>
            </a:r>
          </a:p>
          <a:p>
            <a:pPr lvl="2"/>
            <a:r>
              <a:rPr lang="es-ES"/>
              <a:t>Text</a:t>
            </a:r>
          </a:p>
          <a:p>
            <a:pPr lvl="3"/>
            <a:r>
              <a:rPr lang="es-ES"/>
              <a:t>Text</a:t>
            </a:r>
          </a:p>
          <a:p>
            <a:pPr lvl="4"/>
            <a:r>
              <a:rPr lang="es-ES"/>
              <a:t>Text</a:t>
            </a:r>
            <a:endParaRPr lang="en-US"/>
          </a:p>
        </p:txBody>
      </p:sp>
      <p:sp>
        <p:nvSpPr>
          <p:cNvPr id="7" name="Content Placeholder 2">
            <a:extLst>
              <a:ext uri="{FF2B5EF4-FFF2-40B4-BE49-F238E27FC236}">
                <a16:creationId xmlns:a16="http://schemas.microsoft.com/office/drawing/2014/main" id="{6932ADF5-482C-E6EC-E934-4FD273E8E5B3}"/>
              </a:ext>
            </a:extLst>
          </p:cNvPr>
          <p:cNvSpPr>
            <a:spLocks noGrp="1"/>
          </p:cNvSpPr>
          <p:nvPr>
            <p:ph idx="1" hasCustomPrompt="1"/>
          </p:nvPr>
        </p:nvSpPr>
        <p:spPr>
          <a:xfrm>
            <a:off x="503237" y="1122864"/>
            <a:ext cx="8137525" cy="255262"/>
          </a:xfrm>
          <a:prstGeom prst="rect">
            <a:avLst/>
          </a:prstGeom>
        </p:spPr>
        <p:txBody>
          <a:bodyPr>
            <a:normAutofit/>
          </a:bodyPr>
          <a:lstStyle>
            <a:lvl1pPr marL="0" indent="0">
              <a:buFont typeface="Arial" panose="020B0604020202020204" pitchFamily="34" charset="0"/>
              <a:buNone/>
              <a:defRPr kumimoji="0" lang="en-US" sz="1100" b="0" i="0" u="none" strike="noStrike" kern="0" cap="none" spc="0" normalizeH="0" baseline="0" dirty="0">
                <a:ln>
                  <a:noFill/>
                </a:ln>
                <a:solidFill>
                  <a:srgbClr val="FFA400"/>
                </a:solidFill>
                <a:effectLst/>
                <a:uLnTx/>
                <a:uFillTx/>
                <a:latin typeface="SOFIAPRO-MEDIUM" panose="020B0000000000000000" pitchFamily="34" charset="77"/>
                <a:ea typeface="+mn-ea"/>
                <a:cs typeface="Arial"/>
              </a:defRPr>
            </a:lvl1pPr>
            <a:lvl2pPr marL="342900" indent="0">
              <a:buNone/>
              <a:defRPr/>
            </a:lvl2pPr>
            <a:lvl3pPr marL="685800" indent="0">
              <a:buNone/>
              <a:defRPr/>
            </a:lvl3pPr>
            <a:lvl4pPr marL="1028700" indent="0">
              <a:buNone/>
              <a:defRPr/>
            </a:lvl4pPr>
            <a:lvl5pPr marL="1371599" indent="0">
              <a:buNone/>
              <a:defRPr/>
            </a:lvl5pPr>
          </a:lstStyle>
          <a:p>
            <a:pPr marL="0" marR="0" lvl="0" indent="0" algn="just" defTabSz="914400" rtl="0" eaLnBrk="1" fontAlgn="auto" latinLnBrk="0" hangingPunct="1">
              <a:lnSpc>
                <a:spcPct val="100000"/>
              </a:lnSpc>
              <a:spcBef>
                <a:spcPts val="0"/>
              </a:spcBef>
              <a:spcAft>
                <a:spcPts val="600"/>
              </a:spcAft>
              <a:buClr>
                <a:srgbClr val="000000"/>
              </a:buClr>
              <a:buSzTx/>
              <a:buFont typeface="Arial"/>
              <a:buNone/>
              <a:tabLst/>
              <a:defRPr/>
            </a:pPr>
            <a:r>
              <a:rPr lang="en-US"/>
              <a:t>SUB-TITLE</a:t>
            </a:r>
          </a:p>
        </p:txBody>
      </p:sp>
      <p:sp>
        <p:nvSpPr>
          <p:cNvPr id="8" name="Título 7">
            <a:extLst>
              <a:ext uri="{FF2B5EF4-FFF2-40B4-BE49-F238E27FC236}">
                <a16:creationId xmlns:a16="http://schemas.microsoft.com/office/drawing/2014/main" id="{D0ABAB00-224F-9EA5-6F5C-08779EC8C47A}"/>
              </a:ext>
            </a:extLst>
          </p:cNvPr>
          <p:cNvSpPr>
            <a:spLocks noGrp="1"/>
          </p:cNvSpPr>
          <p:nvPr>
            <p:ph type="title" hasCustomPrompt="1"/>
          </p:nvPr>
        </p:nvSpPr>
        <p:spPr/>
        <p:txBody>
          <a:bodyPr/>
          <a:lstStyle/>
          <a:p>
            <a:r>
              <a:rPr lang="es-ES"/>
              <a:t>TITLE</a:t>
            </a:r>
            <a:endParaRPr lang="en-US"/>
          </a:p>
        </p:txBody>
      </p:sp>
      <p:sp>
        <p:nvSpPr>
          <p:cNvPr id="11" name="Marcador de texto 9">
            <a:extLst>
              <a:ext uri="{FF2B5EF4-FFF2-40B4-BE49-F238E27FC236}">
                <a16:creationId xmlns:a16="http://schemas.microsoft.com/office/drawing/2014/main" id="{BD3CE86D-5628-D3B4-8869-681CB8D19E64}"/>
              </a:ext>
            </a:extLst>
          </p:cNvPr>
          <p:cNvSpPr>
            <a:spLocks noGrp="1"/>
          </p:cNvSpPr>
          <p:nvPr>
            <p:ph type="body" sz="quarter" idx="16" hasCustomPrompt="1"/>
          </p:nvPr>
        </p:nvSpPr>
        <p:spPr>
          <a:xfrm>
            <a:off x="431800" y="458414"/>
            <a:ext cx="2778125" cy="195262"/>
          </a:xfrm>
          <a:prstGeom prst="rect">
            <a:avLst/>
          </a:prstGeom>
        </p:spPr>
        <p:txBody>
          <a:bodyPr>
            <a:noAutofit/>
          </a:bodyPr>
          <a:lstStyle>
            <a:lvl1pPr marL="0" indent="0">
              <a:buNone/>
              <a:defRPr sz="800" b="0" i="0">
                <a:solidFill>
                  <a:schemeClr val="bg2"/>
                </a:solidFill>
                <a:latin typeface="SOFIAPRO-MEDIUM" panose="020B0000000000000000" pitchFamily="34" charset="77"/>
              </a:defRPr>
            </a:lvl1pPr>
          </a:lstStyle>
          <a:p>
            <a:pPr lvl="0"/>
            <a:r>
              <a:rPr lang="es-ES"/>
              <a:t>SECTION</a:t>
            </a:r>
            <a:endParaRPr lang="en-US"/>
          </a:p>
        </p:txBody>
      </p:sp>
    </p:spTree>
    <p:extLst>
      <p:ext uri="{BB962C8B-B14F-4D97-AF65-F5344CB8AC3E}">
        <p14:creationId xmlns:p14="http://schemas.microsoft.com/office/powerpoint/2010/main" val="2350722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7.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6.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theme" Target="../theme/theme2.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9.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theme" Target="../theme/theme3.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7.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6.png"/><Relationship Id="rId5" Type="http://schemas.openxmlformats.org/officeDocument/2006/relationships/theme" Target="../theme/theme5.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7008310"/>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40" r:id="rId4"/>
    <p:sldLayoutId id="2147483741" r:id="rId5"/>
    <p:sldLayoutId id="2147483742" r:id="rId6"/>
    <p:sldLayoutId id="2147483743"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A4542BAF-ADBC-9104-186E-40CC7EF1933D}"/>
              </a:ext>
            </a:extLst>
          </p:cNvPr>
          <p:cNvSpPr>
            <a:spLocks noGrp="1"/>
          </p:cNvSpPr>
          <p:nvPr>
            <p:ph type="sldNum" sz="quarter" idx="4"/>
          </p:nvPr>
        </p:nvSpPr>
        <p:spPr>
          <a:xfrm>
            <a:off x="7628774" y="4768735"/>
            <a:ext cx="1011989" cy="273928"/>
          </a:xfrm>
          <a:prstGeom prst="rect">
            <a:avLst/>
          </a:prstGeom>
        </p:spPr>
        <p:txBody>
          <a:bodyPr anchor="ctr"/>
          <a:lstStyle>
            <a:lvl1pPr algn="r">
              <a:defRPr sz="800" b="0" i="0">
                <a:solidFill>
                  <a:schemeClr val="tx2"/>
                </a:solidFill>
                <a:latin typeface="Sofia Pro" panose="020B0000000000000000" pitchFamily="34" charset="77"/>
              </a:defRPr>
            </a:lvl1pPr>
          </a:lstStyle>
          <a:p>
            <a:fld id="{F7D45BCE-EDCC-9D41-A419-671D40456608}" type="slidenum">
              <a:rPr lang="en-US" smtClean="0"/>
              <a:pPr/>
              <a:t>‹#›</a:t>
            </a:fld>
            <a:endParaRPr lang="en-US"/>
          </a:p>
        </p:txBody>
      </p:sp>
      <p:pic>
        <p:nvPicPr>
          <p:cNvPr id="12" name="Imagen 11" descr="Icono&#10;&#10;Descripción generada automáticamente">
            <a:extLst>
              <a:ext uri="{FF2B5EF4-FFF2-40B4-BE49-F238E27FC236}">
                <a16:creationId xmlns:a16="http://schemas.microsoft.com/office/drawing/2014/main" id="{E3525EA9-5589-368C-3391-935E0F1B9E4A}"/>
              </a:ext>
            </a:extLst>
          </p:cNvPr>
          <p:cNvPicPr>
            <a:picLocks noChangeAspect="1"/>
          </p:cNvPicPr>
          <p:nvPr userDrawn="1"/>
        </p:nvPicPr>
        <p:blipFill rotWithShape="1">
          <a:blip r:embed="rId12"/>
          <a:srcRect l="23000" t="13515" r="30664" b="10844"/>
          <a:stretch/>
        </p:blipFill>
        <p:spPr>
          <a:xfrm>
            <a:off x="547411" y="4766661"/>
            <a:ext cx="171289" cy="279623"/>
          </a:xfrm>
          <a:prstGeom prst="rect">
            <a:avLst/>
          </a:prstGeom>
        </p:spPr>
      </p:pic>
      <p:sp>
        <p:nvSpPr>
          <p:cNvPr id="13" name="TextBox 3">
            <a:extLst>
              <a:ext uri="{FF2B5EF4-FFF2-40B4-BE49-F238E27FC236}">
                <a16:creationId xmlns:a16="http://schemas.microsoft.com/office/drawing/2014/main" id="{77FC996D-CBA7-2DDA-214F-AEDA2AE61CEC}"/>
              </a:ext>
            </a:extLst>
          </p:cNvPr>
          <p:cNvSpPr txBox="1"/>
          <p:nvPr userDrawn="1"/>
        </p:nvSpPr>
        <p:spPr>
          <a:xfrm>
            <a:off x="742123" y="4802851"/>
            <a:ext cx="4165158" cy="215444"/>
          </a:xfrm>
          <a:prstGeom prst="rect">
            <a:avLst/>
          </a:prstGeom>
          <a:noFill/>
        </p:spPr>
        <p:txBody>
          <a:bodyPr wrap="square" rtlCol="0">
            <a:spAutoFit/>
          </a:bodyPr>
          <a:lstStyle/>
          <a:p>
            <a:r>
              <a:rPr lang="en-US" sz="800">
                <a:solidFill>
                  <a:srgbClr val="211261"/>
                </a:solidFill>
                <a:latin typeface="Sofia Pro" panose="020B0000000000000000" pitchFamily="34" charset="77"/>
                <a:cs typeface="Gordita" pitchFamily="2" charset="77"/>
              </a:rPr>
              <a:t>American Association of Colleges of Osteopathic Medicine</a:t>
            </a:r>
          </a:p>
        </p:txBody>
      </p:sp>
      <p:sp>
        <p:nvSpPr>
          <p:cNvPr id="16" name="Marcador de título 14">
            <a:extLst>
              <a:ext uri="{FF2B5EF4-FFF2-40B4-BE49-F238E27FC236}">
                <a16:creationId xmlns:a16="http://schemas.microsoft.com/office/drawing/2014/main" id="{5F451EA2-5496-BB7D-3F4A-E7744ACB7982}"/>
              </a:ext>
            </a:extLst>
          </p:cNvPr>
          <p:cNvSpPr>
            <a:spLocks noGrp="1"/>
          </p:cNvSpPr>
          <p:nvPr>
            <p:ph type="title"/>
          </p:nvPr>
        </p:nvSpPr>
        <p:spPr>
          <a:xfrm>
            <a:off x="431800" y="601335"/>
            <a:ext cx="7012800" cy="410400"/>
          </a:xfrm>
          <a:prstGeom prst="rect">
            <a:avLst/>
          </a:prstGeom>
        </p:spPr>
        <p:txBody>
          <a:bodyPr vert="horz" lIns="91440" tIns="45720" rIns="91440" bIns="45720" rtlCol="0" anchor="t">
            <a:normAutofit/>
          </a:bodyPr>
          <a:lstStyle/>
          <a:p>
            <a:r>
              <a:rPr lang="es-ES"/>
              <a:t>TITLE</a:t>
            </a:r>
            <a:endParaRPr lang="en-US"/>
          </a:p>
        </p:txBody>
      </p:sp>
      <p:pic>
        <p:nvPicPr>
          <p:cNvPr id="3" name="Imagen 2" descr="Logotipo, nombre de la empresa&#10;&#10;Descripción generada automáticamente">
            <a:extLst>
              <a:ext uri="{FF2B5EF4-FFF2-40B4-BE49-F238E27FC236}">
                <a16:creationId xmlns:a16="http://schemas.microsoft.com/office/drawing/2014/main" id="{340F8D73-C8B0-D247-2D53-7FDD440103F8}"/>
              </a:ext>
            </a:extLst>
          </p:cNvPr>
          <p:cNvPicPr>
            <a:picLocks noChangeAspect="1"/>
          </p:cNvPicPr>
          <p:nvPr userDrawn="1"/>
        </p:nvPicPr>
        <p:blipFill rotWithShape="1">
          <a:blip r:embed="rId13"/>
          <a:srcRect l="20715" t="35540" r="20112" b="48320"/>
          <a:stretch/>
        </p:blipFill>
        <p:spPr>
          <a:xfrm>
            <a:off x="7704835" y="575612"/>
            <a:ext cx="925653" cy="195093"/>
          </a:xfrm>
          <a:prstGeom prst="rect">
            <a:avLst/>
          </a:prstGeom>
        </p:spPr>
      </p:pic>
    </p:spTree>
    <p:extLst>
      <p:ext uri="{BB962C8B-B14F-4D97-AF65-F5344CB8AC3E}">
        <p14:creationId xmlns:p14="http://schemas.microsoft.com/office/powerpoint/2010/main" val="1050815111"/>
      </p:ext>
    </p:extLst>
  </p:cSld>
  <p:clrMap bg1="lt1" tx1="dk1" bg2="lt2" tx2="dk2" accent1="accent1" accent2="accent2" accent3="accent3" accent4="accent4" accent5="accent5" accent6="accent6" hlink="hlink" folHlink="folHlink"/>
  <p:sldLayoutIdLst>
    <p:sldLayoutId id="2147483723" r:id="rId1"/>
    <p:sldLayoutId id="2147483706" r:id="rId2"/>
    <p:sldLayoutId id="2147483707" r:id="rId3"/>
    <p:sldLayoutId id="2147483708" r:id="rId4"/>
    <p:sldLayoutId id="2147483709" r:id="rId5"/>
    <p:sldLayoutId id="2147483737" r:id="rId6"/>
    <p:sldLayoutId id="2147483738" r:id="rId7"/>
    <p:sldLayoutId id="2147483739" r:id="rId8"/>
    <p:sldLayoutId id="2147483744" r:id="rId9"/>
    <p:sldLayoutId id="2147483745" r:id="rId10"/>
  </p:sldLayoutIdLst>
  <p:hf hdr="0" ftr="0" dt="0"/>
  <p:txStyles>
    <p:titleStyle>
      <a:lvl1pPr algn="l" defTabSz="914400" rtl="0" eaLnBrk="1" latinLnBrk="0" hangingPunct="1">
        <a:lnSpc>
          <a:spcPct val="90000"/>
        </a:lnSpc>
        <a:spcBef>
          <a:spcPct val="0"/>
        </a:spcBef>
        <a:buNone/>
        <a:defRPr sz="2200" b="1" i="0" kern="1200">
          <a:solidFill>
            <a:schemeClr val="tx2"/>
          </a:solidFill>
          <a:latin typeface="Sofia Pro" panose="020B0000000000000000" pitchFamily="34" charset="77"/>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1100" b="0" i="0" kern="1200">
          <a:solidFill>
            <a:schemeClr val="bg1"/>
          </a:solidFill>
          <a:latin typeface="Sofia Pro" panose="020B0000000000000000" pitchFamily="34" charset="77"/>
          <a:ea typeface="+mn-ea"/>
          <a:cs typeface="+mn-cs"/>
        </a:defRPr>
      </a:lvl1pPr>
      <a:lvl2pPr marL="685800" indent="-228600" algn="l" defTabSz="914400" rtl="0" eaLnBrk="1" latinLnBrk="0" hangingPunct="1">
        <a:lnSpc>
          <a:spcPct val="90000"/>
        </a:lnSpc>
        <a:spcBef>
          <a:spcPts val="500"/>
        </a:spcBef>
        <a:buClr>
          <a:schemeClr val="bg2"/>
        </a:buClr>
        <a:buFont typeface="Arial" panose="020B0604020202020204" pitchFamily="34" charset="0"/>
        <a:buChar char="•"/>
        <a:defRPr sz="1100" b="0" i="0" kern="1200">
          <a:solidFill>
            <a:schemeClr val="bg1"/>
          </a:solidFill>
          <a:latin typeface="Sofia Pro" panose="020B0000000000000000" pitchFamily="34" charset="77"/>
          <a:ea typeface="+mn-ea"/>
          <a:cs typeface="+mn-cs"/>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1050" b="0" i="0" kern="1200">
          <a:solidFill>
            <a:schemeClr val="bg1"/>
          </a:solidFill>
          <a:latin typeface="Sofia Pro" panose="020B0000000000000000" pitchFamily="34" charset="77"/>
          <a:ea typeface="+mn-ea"/>
          <a:cs typeface="+mn-cs"/>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1050" b="0" i="0" kern="1200">
          <a:solidFill>
            <a:schemeClr val="bg1"/>
          </a:solidFill>
          <a:latin typeface="Sofia Pro" panose="020B0000000000000000" pitchFamily="34" charset="77"/>
          <a:ea typeface="+mn-ea"/>
          <a:cs typeface="+mn-cs"/>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1000" b="0" i="0" kern="1200">
          <a:solidFill>
            <a:schemeClr val="bg1"/>
          </a:solidFill>
          <a:latin typeface="Sofia Pro" panose="020B0000000000000000"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95" userDrawn="1">
          <p15:clr>
            <a:srgbClr val="F26B43"/>
          </p15:clr>
        </p15:guide>
        <p15:guide id="2" orient="horz" pos="895" userDrawn="1">
          <p15:clr>
            <a:srgbClr val="F26B43"/>
          </p15:clr>
        </p15:guide>
        <p15:guide id="3" pos="5443" userDrawn="1">
          <p15:clr>
            <a:srgbClr val="F26B43"/>
          </p15:clr>
        </p15:guide>
        <p15:guide id="4" orient="horz" pos="293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A4542BAF-ADBC-9104-186E-40CC7EF1933D}"/>
              </a:ext>
            </a:extLst>
          </p:cNvPr>
          <p:cNvSpPr>
            <a:spLocks noGrp="1"/>
          </p:cNvSpPr>
          <p:nvPr>
            <p:ph type="sldNum" sz="quarter" idx="4"/>
          </p:nvPr>
        </p:nvSpPr>
        <p:spPr>
          <a:xfrm>
            <a:off x="7628774" y="4768735"/>
            <a:ext cx="1011989" cy="273928"/>
          </a:xfrm>
          <a:prstGeom prst="rect">
            <a:avLst/>
          </a:prstGeom>
        </p:spPr>
        <p:txBody>
          <a:bodyPr anchor="ctr"/>
          <a:lstStyle>
            <a:lvl1pPr algn="r">
              <a:defRPr sz="800" b="0" i="0">
                <a:solidFill>
                  <a:schemeClr val="bg1"/>
                </a:solidFill>
                <a:latin typeface="Sofia Pro" panose="020B0000000000000000" pitchFamily="34" charset="77"/>
              </a:defRPr>
            </a:lvl1pPr>
          </a:lstStyle>
          <a:p>
            <a:fld id="{F7D45BCE-EDCC-9D41-A419-671D40456608}" type="slidenum">
              <a:rPr lang="en-US" smtClean="0"/>
              <a:pPr/>
              <a:t>‹#›</a:t>
            </a:fld>
            <a:endParaRPr lang="en-US"/>
          </a:p>
        </p:txBody>
      </p:sp>
      <p:sp>
        <p:nvSpPr>
          <p:cNvPr id="13" name="TextBox 3">
            <a:extLst>
              <a:ext uri="{FF2B5EF4-FFF2-40B4-BE49-F238E27FC236}">
                <a16:creationId xmlns:a16="http://schemas.microsoft.com/office/drawing/2014/main" id="{77FC996D-CBA7-2DDA-214F-AEDA2AE61CEC}"/>
              </a:ext>
            </a:extLst>
          </p:cNvPr>
          <p:cNvSpPr txBox="1"/>
          <p:nvPr userDrawn="1"/>
        </p:nvSpPr>
        <p:spPr>
          <a:xfrm>
            <a:off x="742123" y="4802851"/>
            <a:ext cx="4165158" cy="215444"/>
          </a:xfrm>
          <a:prstGeom prst="rect">
            <a:avLst/>
          </a:prstGeom>
          <a:noFill/>
        </p:spPr>
        <p:txBody>
          <a:bodyPr wrap="square" rtlCol="0">
            <a:spAutoFit/>
          </a:bodyPr>
          <a:lstStyle/>
          <a:p>
            <a:r>
              <a:rPr lang="en-US" sz="800">
                <a:solidFill>
                  <a:schemeClr val="bg1"/>
                </a:solidFill>
                <a:latin typeface="Sofia Pro" panose="020B0000000000000000" pitchFamily="34" charset="77"/>
                <a:cs typeface="Gordita" pitchFamily="2" charset="77"/>
              </a:rPr>
              <a:t>American Association of Colleges of Osteopathic Medicine</a:t>
            </a:r>
          </a:p>
        </p:txBody>
      </p:sp>
      <p:pic>
        <p:nvPicPr>
          <p:cNvPr id="14" name="Picture 21" descr="Logo&#10;&#10;Description automatically generated">
            <a:extLst>
              <a:ext uri="{FF2B5EF4-FFF2-40B4-BE49-F238E27FC236}">
                <a16:creationId xmlns:a16="http://schemas.microsoft.com/office/drawing/2014/main" id="{FE5BE9A2-995D-28D6-0C42-A48680639925}"/>
              </a:ext>
            </a:extLst>
          </p:cNvPr>
          <p:cNvPicPr>
            <a:picLocks noChangeAspect="1"/>
          </p:cNvPicPr>
          <p:nvPr userDrawn="1"/>
        </p:nvPicPr>
        <p:blipFill>
          <a:blip r:embed="rId6"/>
          <a:stretch>
            <a:fillRect/>
          </a:stretch>
        </p:blipFill>
        <p:spPr>
          <a:xfrm>
            <a:off x="7373187" y="133301"/>
            <a:ext cx="1591636" cy="1229899"/>
          </a:xfrm>
          <a:prstGeom prst="rect">
            <a:avLst/>
          </a:prstGeom>
        </p:spPr>
      </p:pic>
      <p:sp>
        <p:nvSpPr>
          <p:cNvPr id="16" name="Marcador de título 14">
            <a:extLst>
              <a:ext uri="{FF2B5EF4-FFF2-40B4-BE49-F238E27FC236}">
                <a16:creationId xmlns:a16="http://schemas.microsoft.com/office/drawing/2014/main" id="{5F451EA2-5496-BB7D-3F4A-E7744ACB7982}"/>
              </a:ext>
            </a:extLst>
          </p:cNvPr>
          <p:cNvSpPr>
            <a:spLocks noGrp="1"/>
          </p:cNvSpPr>
          <p:nvPr>
            <p:ph type="title"/>
          </p:nvPr>
        </p:nvSpPr>
        <p:spPr>
          <a:xfrm>
            <a:off x="431800" y="601335"/>
            <a:ext cx="7012800" cy="410400"/>
          </a:xfrm>
          <a:prstGeom prst="rect">
            <a:avLst/>
          </a:prstGeom>
        </p:spPr>
        <p:txBody>
          <a:bodyPr vert="horz" lIns="91440" tIns="45720" rIns="91440" bIns="45720" rtlCol="0" anchor="t">
            <a:normAutofit/>
          </a:bodyPr>
          <a:lstStyle/>
          <a:p>
            <a:r>
              <a:rPr lang="es-ES"/>
              <a:t>TITLE</a:t>
            </a:r>
            <a:endParaRPr lang="en-US"/>
          </a:p>
        </p:txBody>
      </p:sp>
      <p:pic>
        <p:nvPicPr>
          <p:cNvPr id="23" name="Imagen 22" descr="Icono&#10;&#10;Descripción generada automáticamente">
            <a:extLst>
              <a:ext uri="{FF2B5EF4-FFF2-40B4-BE49-F238E27FC236}">
                <a16:creationId xmlns:a16="http://schemas.microsoft.com/office/drawing/2014/main" id="{D3C79C86-1EC1-5E01-4A98-CEB1ACC1C6CB}"/>
              </a:ext>
            </a:extLst>
          </p:cNvPr>
          <p:cNvPicPr>
            <a:picLocks noChangeAspect="1"/>
          </p:cNvPicPr>
          <p:nvPr userDrawn="1"/>
        </p:nvPicPr>
        <p:blipFill>
          <a:blip r:embed="rId7"/>
          <a:stretch>
            <a:fillRect/>
          </a:stretch>
        </p:blipFill>
        <p:spPr>
          <a:xfrm>
            <a:off x="461962" y="4719881"/>
            <a:ext cx="366713" cy="366713"/>
          </a:xfrm>
          <a:prstGeom prst="rect">
            <a:avLst/>
          </a:prstGeom>
        </p:spPr>
      </p:pic>
    </p:spTree>
    <p:extLst>
      <p:ext uri="{BB962C8B-B14F-4D97-AF65-F5344CB8AC3E}">
        <p14:creationId xmlns:p14="http://schemas.microsoft.com/office/powerpoint/2010/main" val="896615409"/>
      </p:ext>
    </p:extLst>
  </p:cSld>
  <p:clrMap bg1="lt1" tx1="dk1" bg2="lt2" tx2="dk2" accent1="accent1" accent2="accent2" accent3="accent3" accent4="accent4" accent5="accent5" accent6="accent6" hlink="hlink" folHlink="folHlink"/>
  <p:sldLayoutIdLst>
    <p:sldLayoutId id="2147483701" r:id="rId1"/>
    <p:sldLayoutId id="2147483704" r:id="rId2"/>
    <p:sldLayoutId id="2147483702" r:id="rId3"/>
    <p:sldLayoutId id="2147483703" r:id="rId4"/>
  </p:sldLayoutIdLst>
  <p:hf hdr="0" ftr="0" dt="0"/>
  <p:txStyles>
    <p:titleStyle>
      <a:lvl1pPr algn="l" defTabSz="914400" rtl="0" eaLnBrk="1" latinLnBrk="0" hangingPunct="1">
        <a:lnSpc>
          <a:spcPct val="90000"/>
        </a:lnSpc>
        <a:spcBef>
          <a:spcPct val="0"/>
        </a:spcBef>
        <a:buNone/>
        <a:defRPr sz="2200" b="1" i="0" kern="1200">
          <a:solidFill>
            <a:schemeClr val="bg1"/>
          </a:solidFill>
          <a:latin typeface="Sofia Pro" panose="020B0000000000000000" pitchFamily="34" charset="77"/>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1100" b="0" i="0" kern="1200">
          <a:solidFill>
            <a:schemeClr val="bg1"/>
          </a:solidFill>
          <a:latin typeface="Sofia Pro" panose="020B0000000000000000" pitchFamily="34" charset="77"/>
          <a:ea typeface="+mn-ea"/>
          <a:cs typeface="+mn-cs"/>
        </a:defRPr>
      </a:lvl1pPr>
      <a:lvl2pPr marL="685800" indent="-228600" algn="l" defTabSz="914400" rtl="0" eaLnBrk="1" latinLnBrk="0" hangingPunct="1">
        <a:lnSpc>
          <a:spcPct val="90000"/>
        </a:lnSpc>
        <a:spcBef>
          <a:spcPts val="500"/>
        </a:spcBef>
        <a:buClr>
          <a:schemeClr val="bg2"/>
        </a:buClr>
        <a:buFont typeface="Arial" panose="020B0604020202020204" pitchFamily="34" charset="0"/>
        <a:buChar char="•"/>
        <a:defRPr sz="1100" b="0" i="0" kern="1200">
          <a:solidFill>
            <a:schemeClr val="bg1"/>
          </a:solidFill>
          <a:latin typeface="Sofia Pro" panose="020B0000000000000000" pitchFamily="34" charset="77"/>
          <a:ea typeface="+mn-ea"/>
          <a:cs typeface="+mn-cs"/>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1050" b="0" i="0" kern="1200">
          <a:solidFill>
            <a:schemeClr val="bg1"/>
          </a:solidFill>
          <a:latin typeface="Sofia Pro" panose="020B0000000000000000" pitchFamily="34" charset="77"/>
          <a:ea typeface="+mn-ea"/>
          <a:cs typeface="+mn-cs"/>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1050" b="0" i="0" kern="1200">
          <a:solidFill>
            <a:schemeClr val="bg1"/>
          </a:solidFill>
          <a:latin typeface="Sofia Pro" panose="020B0000000000000000" pitchFamily="34" charset="77"/>
          <a:ea typeface="+mn-ea"/>
          <a:cs typeface="+mn-cs"/>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1000" b="0" i="0" kern="1200">
          <a:solidFill>
            <a:schemeClr val="bg1"/>
          </a:solidFill>
          <a:latin typeface="Sofia Pro" panose="020B0000000000000000"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95" userDrawn="1">
          <p15:clr>
            <a:srgbClr val="F26B43"/>
          </p15:clr>
        </p15:guide>
        <p15:guide id="2" orient="horz" pos="895" userDrawn="1">
          <p15:clr>
            <a:srgbClr val="F26B43"/>
          </p15:clr>
        </p15:guide>
        <p15:guide id="3" pos="5443" userDrawn="1">
          <p15:clr>
            <a:srgbClr val="F26B43"/>
          </p15:clr>
        </p15:guide>
        <p15:guide id="4" orient="horz" pos="2936"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0107898"/>
      </p:ext>
    </p:extLst>
  </p:cSld>
  <p:clrMap bg1="lt1" tx1="dk1" bg2="lt2" tx2="dk2" accent1="accent1" accent2="accent2" accent3="accent3" accent4="accent4" accent5="accent5" accent6="accent6" hlink="hlink" folHlink="folHlink"/>
  <p:sldLayoutIdLst>
    <p:sldLayoutId id="2147483736" r:id="rId1"/>
  </p:sldLayoutIdLst>
  <p:hf hdr="0" ftr="0" dt="0"/>
  <p:txStyles>
    <p:titleStyle>
      <a:lvl1pPr algn="ctr" defTabSz="685800" rtl="0" eaLnBrk="1" latinLnBrk="0" hangingPunct="1">
        <a:lnSpc>
          <a:spcPct val="90000"/>
        </a:lnSpc>
        <a:spcBef>
          <a:spcPct val="0"/>
        </a:spcBef>
        <a:buNone/>
        <a:defRPr kumimoji="0" lang="en-US" sz="2400" b="1" i="0" u="none" strike="noStrike" kern="0" cap="none" spc="0" normalizeH="0" baseline="0" dirty="0">
          <a:ln>
            <a:noFill/>
          </a:ln>
          <a:solidFill>
            <a:srgbClr val="211261"/>
          </a:solidFill>
          <a:effectLst/>
          <a:uLnTx/>
          <a:uFillTx/>
          <a:latin typeface="Sofia Pro" panose="020B0000000000000000" pitchFamily="34" charset="77"/>
          <a:ea typeface="+mn-ea"/>
          <a:cs typeface="Gordita" pitchFamily="2" charset="77"/>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49"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599" algn="l" defTabSz="685800" rtl="0" eaLnBrk="1" latinLnBrk="0" hangingPunct="1">
        <a:defRPr sz="1350" kern="1200">
          <a:solidFill>
            <a:schemeClr val="tx1"/>
          </a:solidFill>
          <a:latin typeface="+mn-lt"/>
          <a:ea typeface="+mn-ea"/>
          <a:cs typeface="+mn-cs"/>
        </a:defRPr>
      </a:lvl5pPr>
      <a:lvl6pPr marL="1714499"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orient="horz" pos="305">
          <p15:clr>
            <a:srgbClr val="F26B43"/>
          </p15:clr>
        </p15:guide>
        <p15:guide id="4" orient="horz" pos="2936">
          <p15:clr>
            <a:srgbClr val="F26B43"/>
          </p15:clr>
        </p15:guide>
        <p15:guide id="5" pos="5443">
          <p15:clr>
            <a:srgbClr val="F26B43"/>
          </p15:clr>
        </p15:guide>
        <p15:guide id="6" pos="27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A4542BAF-ADBC-9104-186E-40CC7EF1933D}"/>
              </a:ext>
            </a:extLst>
          </p:cNvPr>
          <p:cNvSpPr>
            <a:spLocks noGrp="1"/>
          </p:cNvSpPr>
          <p:nvPr>
            <p:ph type="sldNum" sz="quarter" idx="4"/>
          </p:nvPr>
        </p:nvSpPr>
        <p:spPr>
          <a:xfrm>
            <a:off x="7628774" y="4768735"/>
            <a:ext cx="1011989" cy="273928"/>
          </a:xfrm>
          <a:prstGeom prst="rect">
            <a:avLst/>
          </a:prstGeom>
        </p:spPr>
        <p:txBody>
          <a:bodyPr anchor="ctr"/>
          <a:lstStyle>
            <a:lvl1pPr algn="r">
              <a:defRPr sz="800" b="0" i="0">
                <a:solidFill>
                  <a:schemeClr val="tx2"/>
                </a:solidFill>
                <a:latin typeface="Sofia Pro" panose="020B0000000000000000" pitchFamily="34" charset="77"/>
              </a:defRPr>
            </a:lvl1pPr>
          </a:lstStyle>
          <a:p>
            <a:fld id="{F7D45BCE-EDCC-9D41-A419-671D40456608}" type="slidenum">
              <a:rPr lang="en-US" smtClean="0"/>
              <a:pPr/>
              <a:t>‹#›</a:t>
            </a:fld>
            <a:endParaRPr lang="en-US"/>
          </a:p>
        </p:txBody>
      </p:sp>
      <p:pic>
        <p:nvPicPr>
          <p:cNvPr id="12" name="Imagen 11" descr="Icono&#10;&#10;Descripción generada automáticamente">
            <a:extLst>
              <a:ext uri="{FF2B5EF4-FFF2-40B4-BE49-F238E27FC236}">
                <a16:creationId xmlns:a16="http://schemas.microsoft.com/office/drawing/2014/main" id="{E3525EA9-5589-368C-3391-935E0F1B9E4A}"/>
              </a:ext>
            </a:extLst>
          </p:cNvPr>
          <p:cNvPicPr>
            <a:picLocks noChangeAspect="1"/>
          </p:cNvPicPr>
          <p:nvPr userDrawn="1"/>
        </p:nvPicPr>
        <p:blipFill rotWithShape="1">
          <a:blip r:embed="rId6"/>
          <a:srcRect l="23000" t="13515" r="30664" b="10844"/>
          <a:stretch/>
        </p:blipFill>
        <p:spPr>
          <a:xfrm>
            <a:off x="547411" y="4766661"/>
            <a:ext cx="171289" cy="279623"/>
          </a:xfrm>
          <a:prstGeom prst="rect">
            <a:avLst/>
          </a:prstGeom>
        </p:spPr>
      </p:pic>
      <p:sp>
        <p:nvSpPr>
          <p:cNvPr id="13" name="TextBox 3">
            <a:extLst>
              <a:ext uri="{FF2B5EF4-FFF2-40B4-BE49-F238E27FC236}">
                <a16:creationId xmlns:a16="http://schemas.microsoft.com/office/drawing/2014/main" id="{77FC996D-CBA7-2DDA-214F-AEDA2AE61CEC}"/>
              </a:ext>
            </a:extLst>
          </p:cNvPr>
          <p:cNvSpPr txBox="1"/>
          <p:nvPr userDrawn="1"/>
        </p:nvSpPr>
        <p:spPr>
          <a:xfrm>
            <a:off x="742123" y="4802851"/>
            <a:ext cx="4165158" cy="215444"/>
          </a:xfrm>
          <a:prstGeom prst="rect">
            <a:avLst/>
          </a:prstGeom>
          <a:noFill/>
        </p:spPr>
        <p:txBody>
          <a:bodyPr wrap="square" rtlCol="0">
            <a:spAutoFit/>
          </a:bodyPr>
          <a:lstStyle/>
          <a:p>
            <a:r>
              <a:rPr lang="en-US" sz="800">
                <a:solidFill>
                  <a:srgbClr val="211261"/>
                </a:solidFill>
                <a:latin typeface="Sofia Pro" panose="020B0000000000000000" pitchFamily="34" charset="77"/>
                <a:cs typeface="Gordita" pitchFamily="2" charset="77"/>
              </a:rPr>
              <a:t>American Association of Colleges of Osteopathic Medicine</a:t>
            </a:r>
          </a:p>
        </p:txBody>
      </p:sp>
      <p:sp>
        <p:nvSpPr>
          <p:cNvPr id="16" name="Marcador de título 14">
            <a:extLst>
              <a:ext uri="{FF2B5EF4-FFF2-40B4-BE49-F238E27FC236}">
                <a16:creationId xmlns:a16="http://schemas.microsoft.com/office/drawing/2014/main" id="{5F451EA2-5496-BB7D-3F4A-E7744ACB7982}"/>
              </a:ext>
            </a:extLst>
          </p:cNvPr>
          <p:cNvSpPr>
            <a:spLocks noGrp="1"/>
          </p:cNvSpPr>
          <p:nvPr>
            <p:ph type="title"/>
          </p:nvPr>
        </p:nvSpPr>
        <p:spPr>
          <a:xfrm>
            <a:off x="431800" y="601335"/>
            <a:ext cx="7012800" cy="410400"/>
          </a:xfrm>
          <a:prstGeom prst="rect">
            <a:avLst/>
          </a:prstGeom>
        </p:spPr>
        <p:txBody>
          <a:bodyPr vert="horz" lIns="91440" tIns="45720" rIns="91440" bIns="45720" rtlCol="0" anchor="t">
            <a:normAutofit/>
          </a:bodyPr>
          <a:lstStyle/>
          <a:p>
            <a:r>
              <a:rPr lang="es-ES"/>
              <a:t>TITLE</a:t>
            </a:r>
            <a:endParaRPr lang="en-US"/>
          </a:p>
        </p:txBody>
      </p:sp>
      <p:pic>
        <p:nvPicPr>
          <p:cNvPr id="3" name="Imagen 2" descr="Logotipo, nombre de la empresa&#10;&#10;Descripción generada automáticamente">
            <a:extLst>
              <a:ext uri="{FF2B5EF4-FFF2-40B4-BE49-F238E27FC236}">
                <a16:creationId xmlns:a16="http://schemas.microsoft.com/office/drawing/2014/main" id="{340F8D73-C8B0-D247-2D53-7FDD440103F8}"/>
              </a:ext>
            </a:extLst>
          </p:cNvPr>
          <p:cNvPicPr>
            <a:picLocks noChangeAspect="1"/>
          </p:cNvPicPr>
          <p:nvPr userDrawn="1"/>
        </p:nvPicPr>
        <p:blipFill rotWithShape="1">
          <a:blip r:embed="rId7"/>
          <a:srcRect l="20715" t="35540" r="20112" b="48320"/>
          <a:stretch/>
        </p:blipFill>
        <p:spPr>
          <a:xfrm>
            <a:off x="7704835" y="575612"/>
            <a:ext cx="925653" cy="195093"/>
          </a:xfrm>
          <a:prstGeom prst="rect">
            <a:avLst/>
          </a:prstGeom>
        </p:spPr>
      </p:pic>
    </p:spTree>
    <p:extLst>
      <p:ext uri="{BB962C8B-B14F-4D97-AF65-F5344CB8AC3E}">
        <p14:creationId xmlns:p14="http://schemas.microsoft.com/office/powerpoint/2010/main" val="837582611"/>
      </p:ext>
    </p:extLst>
  </p:cSld>
  <p:clrMap bg1="lt1" tx1="dk1" bg2="lt2" tx2="dk2" accent1="accent1" accent2="accent2" accent3="accent3" accent4="accent4" accent5="accent5" accent6="accent6" hlink="hlink" folHlink="folHlink"/>
  <p:sldLayoutIdLst>
    <p:sldLayoutId id="2147483731" r:id="rId1"/>
    <p:sldLayoutId id="2147483734" r:id="rId2"/>
    <p:sldLayoutId id="2147483733" r:id="rId3"/>
    <p:sldLayoutId id="2147483735" r:id="rId4"/>
  </p:sldLayoutIdLst>
  <p:hf hdr="0" ftr="0" dt="0"/>
  <p:txStyles>
    <p:titleStyle>
      <a:lvl1pPr algn="l" defTabSz="914400" rtl="0" eaLnBrk="1" latinLnBrk="0" hangingPunct="1">
        <a:lnSpc>
          <a:spcPct val="90000"/>
        </a:lnSpc>
        <a:spcBef>
          <a:spcPct val="0"/>
        </a:spcBef>
        <a:buNone/>
        <a:defRPr sz="2200" b="1" i="0" kern="1200">
          <a:solidFill>
            <a:schemeClr val="tx2"/>
          </a:solidFill>
          <a:latin typeface="Sofia Pro" panose="020B0000000000000000" pitchFamily="34" charset="77"/>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1100" b="0" i="0" kern="1200">
          <a:solidFill>
            <a:schemeClr val="bg1"/>
          </a:solidFill>
          <a:latin typeface="Sofia Pro" panose="020B0000000000000000" pitchFamily="34" charset="77"/>
          <a:ea typeface="+mn-ea"/>
          <a:cs typeface="+mn-cs"/>
        </a:defRPr>
      </a:lvl1pPr>
      <a:lvl2pPr marL="685800" indent="-228600" algn="l" defTabSz="914400" rtl="0" eaLnBrk="1" latinLnBrk="0" hangingPunct="1">
        <a:lnSpc>
          <a:spcPct val="90000"/>
        </a:lnSpc>
        <a:spcBef>
          <a:spcPts val="500"/>
        </a:spcBef>
        <a:buClr>
          <a:schemeClr val="bg2"/>
        </a:buClr>
        <a:buFont typeface="Arial" panose="020B0604020202020204" pitchFamily="34" charset="0"/>
        <a:buChar char="•"/>
        <a:defRPr sz="1100" b="0" i="0" kern="1200">
          <a:solidFill>
            <a:schemeClr val="bg1"/>
          </a:solidFill>
          <a:latin typeface="Sofia Pro" panose="020B0000000000000000" pitchFamily="34" charset="77"/>
          <a:ea typeface="+mn-ea"/>
          <a:cs typeface="+mn-cs"/>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1050" b="0" i="0" kern="1200">
          <a:solidFill>
            <a:schemeClr val="bg1"/>
          </a:solidFill>
          <a:latin typeface="Sofia Pro" panose="020B0000000000000000" pitchFamily="34" charset="77"/>
          <a:ea typeface="+mn-ea"/>
          <a:cs typeface="+mn-cs"/>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1050" b="0" i="0" kern="1200">
          <a:solidFill>
            <a:schemeClr val="bg1"/>
          </a:solidFill>
          <a:latin typeface="Sofia Pro" panose="020B0000000000000000" pitchFamily="34" charset="77"/>
          <a:ea typeface="+mn-ea"/>
          <a:cs typeface="+mn-cs"/>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1000" b="0" i="0" kern="1200">
          <a:solidFill>
            <a:schemeClr val="bg1"/>
          </a:solidFill>
          <a:latin typeface="Sofia Pro" panose="020B0000000000000000"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95" userDrawn="1">
          <p15:clr>
            <a:srgbClr val="F26B43"/>
          </p15:clr>
        </p15:guide>
        <p15:guide id="2" orient="horz" pos="895" userDrawn="1">
          <p15:clr>
            <a:srgbClr val="F26B43"/>
          </p15:clr>
        </p15:guide>
        <p15:guide id="3" pos="5443" userDrawn="1">
          <p15:clr>
            <a:srgbClr val="F26B43"/>
          </p15:clr>
        </p15:guide>
        <p15:guide id="4" orient="horz" pos="29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hyperlink" Target="https://help.liaisonedu.com/AACOMAS_Applicant_Help_Center" TargetMode="External"/><Relationship Id="rId2" Type="http://schemas.openxmlformats.org/officeDocument/2006/relationships/notesSlide" Target="../notesSlides/notesSlide18.xml"/><Relationship Id="rId1" Type="http://schemas.openxmlformats.org/officeDocument/2006/relationships/slideLayout" Target="../slideLayouts/slideLayout10.xml"/><Relationship Id="rId5" Type="http://schemas.openxmlformats.org/officeDocument/2006/relationships/image" Target="../media/image30.png"/><Relationship Id="rId4" Type="http://schemas.openxmlformats.org/officeDocument/2006/relationships/hyperlink" Target="mailto:aacomasinfo@liaisoncas.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hyperlink" Target="mailto:RBowman-Goldring@aacom.org" TargetMode="External"/><Relationship Id="rId2" Type="http://schemas.openxmlformats.org/officeDocument/2006/relationships/notesSlide" Target="../notesSlides/notesSlide19.xml"/><Relationship Id="rId1" Type="http://schemas.openxmlformats.org/officeDocument/2006/relationships/slideLayout" Target="../slideLayouts/slideLayout10.xml"/><Relationship Id="rId5" Type="http://schemas.openxmlformats.org/officeDocument/2006/relationships/image" Target="../media/image31.png"/><Relationship Id="rId4" Type="http://schemas.openxmlformats.org/officeDocument/2006/relationships/hyperlink" Target="mailto:boneal@aacom.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18173C92-3B70-29D9-2EB1-E26188A8041F}"/>
              </a:ext>
            </a:extLst>
          </p:cNvPr>
          <p:cNvSpPr>
            <a:spLocks noGrp="1"/>
          </p:cNvSpPr>
          <p:nvPr>
            <p:ph type="body" sz="quarter" idx="10"/>
          </p:nvPr>
        </p:nvSpPr>
        <p:spPr/>
        <p:txBody>
          <a:bodyPr lIns="91440" tIns="45720" rIns="91440" bIns="45720" anchor="t"/>
          <a:lstStyle/>
          <a:p>
            <a:r>
              <a:rPr lang="en-US" dirty="0">
                <a:latin typeface="Urbanist"/>
              </a:rPr>
              <a:t>AACOMAS Walkthrough</a:t>
            </a:r>
          </a:p>
          <a:p>
            <a:r>
              <a:rPr lang="en-US" sz="1600" i="1" dirty="0">
                <a:latin typeface="Urbanist"/>
                <a:ea typeface="Urbanist" panose="020B0A04040200000203" pitchFamily="34" charset="0"/>
                <a:cs typeface="Urbanist" panose="020B0A04040200000203" pitchFamily="34" charset="0"/>
              </a:rPr>
              <a:t>2025-2026 Cycle</a:t>
            </a:r>
          </a:p>
          <a:p>
            <a:endParaRPr lang="en-US">
              <a:latin typeface="Urbanist" panose="020B0A04040200000203" pitchFamily="34" charset="0"/>
              <a:ea typeface="Urbanist" panose="020B0A04040200000203" pitchFamily="34" charset="0"/>
              <a:cs typeface="Urbanist" panose="020B0A04040200000203" pitchFamily="34" charset="0"/>
            </a:endParaRPr>
          </a:p>
        </p:txBody>
      </p:sp>
      <p:pic>
        <p:nvPicPr>
          <p:cNvPr id="3" name="Picture 2" descr="A group of people posing for a photo&#10;&#10;Description automatically generated">
            <a:extLst>
              <a:ext uri="{FF2B5EF4-FFF2-40B4-BE49-F238E27FC236}">
                <a16:creationId xmlns:a16="http://schemas.microsoft.com/office/drawing/2014/main" id="{3CD284FD-9DB4-B55D-A936-4B3999F382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2995" y="2572544"/>
            <a:ext cx="5531005" cy="2700601"/>
          </a:xfrm>
          <a:prstGeom prst="rect">
            <a:avLst/>
          </a:prstGeom>
        </p:spPr>
      </p:pic>
    </p:spTree>
    <p:extLst>
      <p:ext uri="{BB962C8B-B14F-4D97-AF65-F5344CB8AC3E}">
        <p14:creationId xmlns:p14="http://schemas.microsoft.com/office/powerpoint/2010/main" val="255496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2B792C-2DC2-5A97-B105-9456D8A05DC6}"/>
              </a:ext>
            </a:extLst>
          </p:cNvPr>
          <p:cNvSpPr>
            <a:spLocks noGrp="1"/>
          </p:cNvSpPr>
          <p:nvPr>
            <p:ph type="sldNum" sz="quarter" idx="12"/>
          </p:nvPr>
        </p:nvSpPr>
        <p:spPr/>
        <p:txBody>
          <a:bodyPr/>
          <a:lstStyle/>
          <a:p>
            <a:fld id="{F7D45BCE-EDCC-9D41-A419-671D40456608}" type="slidenum">
              <a:rPr lang="en-US" smtClean="0"/>
              <a:pPr/>
              <a:t>10</a:t>
            </a:fld>
            <a:endParaRPr lang="en-US"/>
          </a:p>
        </p:txBody>
      </p:sp>
      <p:pic>
        <p:nvPicPr>
          <p:cNvPr id="9" name="Picture 8">
            <a:extLst>
              <a:ext uri="{FF2B5EF4-FFF2-40B4-BE49-F238E27FC236}">
                <a16:creationId xmlns:a16="http://schemas.microsoft.com/office/drawing/2014/main" id="{FB99C4A9-52EF-F0E3-44EA-DAC33C947384}"/>
              </a:ext>
            </a:extLst>
          </p:cNvPr>
          <p:cNvPicPr>
            <a:picLocks noChangeAspect="1"/>
          </p:cNvPicPr>
          <p:nvPr/>
        </p:nvPicPr>
        <p:blipFill>
          <a:blip r:embed="rId2"/>
          <a:stretch>
            <a:fillRect/>
          </a:stretch>
        </p:blipFill>
        <p:spPr>
          <a:xfrm>
            <a:off x="1283369" y="559823"/>
            <a:ext cx="5978082" cy="4025442"/>
          </a:xfrm>
          <a:prstGeom prst="rect">
            <a:avLst/>
          </a:prstGeom>
        </p:spPr>
      </p:pic>
    </p:spTree>
    <p:extLst>
      <p:ext uri="{BB962C8B-B14F-4D97-AF65-F5344CB8AC3E}">
        <p14:creationId xmlns:p14="http://schemas.microsoft.com/office/powerpoint/2010/main" val="3978313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2610BD-FA26-A8D9-7E9C-847C5509E7E5}"/>
              </a:ext>
            </a:extLst>
          </p:cNvPr>
          <p:cNvSpPr>
            <a:spLocks noGrp="1"/>
          </p:cNvSpPr>
          <p:nvPr>
            <p:ph type="sldNum" sz="quarter" idx="12"/>
          </p:nvPr>
        </p:nvSpPr>
        <p:spPr/>
        <p:txBody>
          <a:bodyPr/>
          <a:lstStyle/>
          <a:p>
            <a:fld id="{F7D45BCE-EDCC-9D41-A419-671D40456608}" type="slidenum">
              <a:rPr lang="en-US" smtClean="0"/>
              <a:pPr/>
              <a:t>11</a:t>
            </a:fld>
            <a:endParaRPr lang="en-US"/>
          </a:p>
        </p:txBody>
      </p:sp>
      <p:pic>
        <p:nvPicPr>
          <p:cNvPr id="5" name="Picture 4">
            <a:extLst>
              <a:ext uri="{FF2B5EF4-FFF2-40B4-BE49-F238E27FC236}">
                <a16:creationId xmlns:a16="http://schemas.microsoft.com/office/drawing/2014/main" id="{CF7CC653-91E6-040E-CC7E-9052B6CAECA9}"/>
              </a:ext>
            </a:extLst>
          </p:cNvPr>
          <p:cNvPicPr>
            <a:picLocks noChangeAspect="1"/>
          </p:cNvPicPr>
          <p:nvPr/>
        </p:nvPicPr>
        <p:blipFill>
          <a:blip r:embed="rId3"/>
          <a:stretch>
            <a:fillRect/>
          </a:stretch>
        </p:blipFill>
        <p:spPr>
          <a:xfrm>
            <a:off x="857132" y="907591"/>
            <a:ext cx="7429736" cy="3852173"/>
          </a:xfrm>
          <a:prstGeom prst="rect">
            <a:avLst/>
          </a:prstGeom>
        </p:spPr>
      </p:pic>
    </p:spTree>
    <p:extLst>
      <p:ext uri="{BB962C8B-B14F-4D97-AF65-F5344CB8AC3E}">
        <p14:creationId xmlns:p14="http://schemas.microsoft.com/office/powerpoint/2010/main" val="2561663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1D5D95-7648-12D1-783F-39E615213AEF}"/>
              </a:ext>
            </a:extLst>
          </p:cNvPr>
          <p:cNvSpPr>
            <a:spLocks noGrp="1"/>
          </p:cNvSpPr>
          <p:nvPr>
            <p:ph type="sldNum" sz="quarter" idx="12"/>
          </p:nvPr>
        </p:nvSpPr>
        <p:spPr/>
        <p:txBody>
          <a:bodyPr/>
          <a:lstStyle/>
          <a:p>
            <a:fld id="{F7D45BCE-EDCC-9D41-A419-671D40456608}" type="slidenum">
              <a:rPr lang="en-US" smtClean="0"/>
              <a:pPr/>
              <a:t>12</a:t>
            </a:fld>
            <a:endParaRPr lang="en-US"/>
          </a:p>
        </p:txBody>
      </p:sp>
      <p:pic>
        <p:nvPicPr>
          <p:cNvPr id="8" name="Picture 7">
            <a:extLst>
              <a:ext uri="{FF2B5EF4-FFF2-40B4-BE49-F238E27FC236}">
                <a16:creationId xmlns:a16="http://schemas.microsoft.com/office/drawing/2014/main" id="{C12A29D8-0C3C-F696-6A27-30F66C778A36}"/>
              </a:ext>
            </a:extLst>
          </p:cNvPr>
          <p:cNvPicPr>
            <a:picLocks noChangeAspect="1"/>
          </p:cNvPicPr>
          <p:nvPr/>
        </p:nvPicPr>
        <p:blipFill>
          <a:blip r:embed="rId3"/>
          <a:stretch>
            <a:fillRect/>
          </a:stretch>
        </p:blipFill>
        <p:spPr>
          <a:xfrm>
            <a:off x="1641837" y="162605"/>
            <a:ext cx="5173071" cy="2511844"/>
          </a:xfrm>
          <a:prstGeom prst="rect">
            <a:avLst/>
          </a:prstGeom>
        </p:spPr>
      </p:pic>
      <p:pic>
        <p:nvPicPr>
          <p:cNvPr id="10" name="Picture 9">
            <a:extLst>
              <a:ext uri="{FF2B5EF4-FFF2-40B4-BE49-F238E27FC236}">
                <a16:creationId xmlns:a16="http://schemas.microsoft.com/office/drawing/2014/main" id="{69B65FE8-6049-FB69-221A-7B7D46DA4D73}"/>
              </a:ext>
            </a:extLst>
          </p:cNvPr>
          <p:cNvPicPr>
            <a:picLocks noChangeAspect="1"/>
          </p:cNvPicPr>
          <p:nvPr/>
        </p:nvPicPr>
        <p:blipFill>
          <a:blip r:embed="rId4"/>
          <a:stretch>
            <a:fillRect/>
          </a:stretch>
        </p:blipFill>
        <p:spPr>
          <a:xfrm>
            <a:off x="1641837" y="3400274"/>
            <a:ext cx="5177341" cy="1809319"/>
          </a:xfrm>
          <a:prstGeom prst="rect">
            <a:avLst/>
          </a:prstGeom>
        </p:spPr>
      </p:pic>
      <p:pic>
        <p:nvPicPr>
          <p:cNvPr id="12" name="Picture 11">
            <a:extLst>
              <a:ext uri="{FF2B5EF4-FFF2-40B4-BE49-F238E27FC236}">
                <a16:creationId xmlns:a16="http://schemas.microsoft.com/office/drawing/2014/main" id="{C11CB2E3-44B4-5D2E-EC0A-E789EE437DBE}"/>
              </a:ext>
            </a:extLst>
          </p:cNvPr>
          <p:cNvPicPr>
            <a:picLocks noChangeAspect="1"/>
          </p:cNvPicPr>
          <p:nvPr/>
        </p:nvPicPr>
        <p:blipFill>
          <a:blip r:embed="rId5"/>
          <a:stretch>
            <a:fillRect/>
          </a:stretch>
        </p:blipFill>
        <p:spPr>
          <a:xfrm>
            <a:off x="1641837" y="1605010"/>
            <a:ext cx="5173071" cy="1956299"/>
          </a:xfrm>
          <a:prstGeom prst="rect">
            <a:avLst/>
          </a:prstGeom>
        </p:spPr>
      </p:pic>
      <p:sp>
        <p:nvSpPr>
          <p:cNvPr id="13" name="Oval 12">
            <a:extLst>
              <a:ext uri="{FF2B5EF4-FFF2-40B4-BE49-F238E27FC236}">
                <a16:creationId xmlns:a16="http://schemas.microsoft.com/office/drawing/2014/main" id="{11EF1F3A-B33C-263B-7DF5-E93EB130BC8D}"/>
              </a:ext>
            </a:extLst>
          </p:cNvPr>
          <p:cNvSpPr/>
          <p:nvPr/>
        </p:nvSpPr>
        <p:spPr>
          <a:xfrm>
            <a:off x="1566911" y="3928016"/>
            <a:ext cx="490566" cy="455409"/>
          </a:xfrm>
          <a:prstGeom prst="ellipse">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227E85A9-899A-A4CC-80B0-80C8B7EF8B07}"/>
              </a:ext>
            </a:extLst>
          </p:cNvPr>
          <p:cNvSpPr/>
          <p:nvPr/>
        </p:nvSpPr>
        <p:spPr>
          <a:xfrm rot="20479484">
            <a:off x="1224792" y="4124460"/>
            <a:ext cx="368969" cy="360947"/>
          </a:xfrm>
          <a:prstGeom prst="rightArrow">
            <a:avLst/>
          </a:prstGeom>
          <a:solidFill>
            <a:schemeClr val="accent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6778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83B2CEF-3FFC-66DC-C516-2A0AD512CE7B}"/>
              </a:ext>
            </a:extLst>
          </p:cNvPr>
          <p:cNvSpPr>
            <a:spLocks noGrp="1"/>
          </p:cNvSpPr>
          <p:nvPr>
            <p:ph type="sldNum" sz="quarter" idx="12"/>
          </p:nvPr>
        </p:nvSpPr>
        <p:spPr/>
        <p:txBody>
          <a:bodyPr/>
          <a:lstStyle/>
          <a:p>
            <a:fld id="{F7D45BCE-EDCC-9D41-A419-671D40456608}" type="slidenum">
              <a:rPr lang="en-US" smtClean="0"/>
              <a:pPr/>
              <a:t>13</a:t>
            </a:fld>
            <a:endParaRPr lang="en-US"/>
          </a:p>
        </p:txBody>
      </p:sp>
      <p:sp>
        <p:nvSpPr>
          <p:cNvPr id="3" name="Title 2">
            <a:extLst>
              <a:ext uri="{FF2B5EF4-FFF2-40B4-BE49-F238E27FC236}">
                <a16:creationId xmlns:a16="http://schemas.microsoft.com/office/drawing/2014/main" id="{AB6FACC0-7A07-A8CE-C5A9-C84BB35E6747}"/>
              </a:ext>
            </a:extLst>
          </p:cNvPr>
          <p:cNvSpPr>
            <a:spLocks noGrp="1"/>
          </p:cNvSpPr>
          <p:nvPr>
            <p:ph type="title"/>
          </p:nvPr>
        </p:nvSpPr>
        <p:spPr/>
        <p:txBody>
          <a:bodyPr/>
          <a:lstStyle/>
          <a:p>
            <a:r>
              <a:rPr lang="en-US" dirty="0">
                <a:latin typeface="Urbanist" panose="020B0A04040200000203" pitchFamily="34" charset="0"/>
                <a:ea typeface="Urbanist" panose="020B0A04040200000203" pitchFamily="34" charset="0"/>
                <a:cs typeface="Urbanist" panose="020B0A04040200000203" pitchFamily="34" charset="0"/>
              </a:rPr>
              <a:t>Program Page</a:t>
            </a:r>
          </a:p>
        </p:txBody>
      </p:sp>
      <p:pic>
        <p:nvPicPr>
          <p:cNvPr id="5" name="Picture 4">
            <a:extLst>
              <a:ext uri="{FF2B5EF4-FFF2-40B4-BE49-F238E27FC236}">
                <a16:creationId xmlns:a16="http://schemas.microsoft.com/office/drawing/2014/main" id="{43D4BFDF-EB53-3CB8-5B75-D7008661C74E}"/>
              </a:ext>
            </a:extLst>
          </p:cNvPr>
          <p:cNvPicPr>
            <a:picLocks noChangeAspect="1"/>
          </p:cNvPicPr>
          <p:nvPr/>
        </p:nvPicPr>
        <p:blipFill>
          <a:blip r:embed="rId3"/>
          <a:stretch>
            <a:fillRect/>
          </a:stretch>
        </p:blipFill>
        <p:spPr>
          <a:xfrm>
            <a:off x="596096" y="991736"/>
            <a:ext cx="7951808" cy="3776999"/>
          </a:xfrm>
          <a:prstGeom prst="rect">
            <a:avLst/>
          </a:prstGeom>
        </p:spPr>
      </p:pic>
      <p:sp>
        <p:nvSpPr>
          <p:cNvPr id="7" name="Oval 6">
            <a:extLst>
              <a:ext uri="{FF2B5EF4-FFF2-40B4-BE49-F238E27FC236}">
                <a16:creationId xmlns:a16="http://schemas.microsoft.com/office/drawing/2014/main" id="{6FDC71B2-FA5A-824E-00A0-A56EAF28B54A}"/>
              </a:ext>
            </a:extLst>
          </p:cNvPr>
          <p:cNvSpPr/>
          <p:nvPr/>
        </p:nvSpPr>
        <p:spPr>
          <a:xfrm>
            <a:off x="4896091" y="2537819"/>
            <a:ext cx="1006998" cy="529471"/>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839E9B1-6648-0C9D-D9E0-1052ED5AA7BD}"/>
              </a:ext>
            </a:extLst>
          </p:cNvPr>
          <p:cNvSpPr/>
          <p:nvPr/>
        </p:nvSpPr>
        <p:spPr>
          <a:xfrm>
            <a:off x="6854140" y="2528170"/>
            <a:ext cx="1006998" cy="529471"/>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0191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3EBA6E34-3687-8963-77BB-BA3C75152F46}"/>
              </a:ext>
            </a:extLst>
          </p:cNvPr>
          <p:cNvSpPr>
            <a:spLocks noGrp="1"/>
          </p:cNvSpPr>
          <p:nvPr>
            <p:ph type="body" sz="quarter" idx="11"/>
          </p:nvPr>
        </p:nvSpPr>
        <p:spPr>
          <a:xfrm>
            <a:off x="3649548" y="889288"/>
            <a:ext cx="4576712" cy="461665"/>
          </a:xfrm>
        </p:spPr>
        <p:txBody>
          <a:bodyPr/>
          <a:lstStyle/>
          <a:p>
            <a:r>
              <a:rPr lang="en-US" dirty="0"/>
              <a:t>What Does it Cost to Apply?</a:t>
            </a:r>
          </a:p>
        </p:txBody>
      </p:sp>
      <p:sp>
        <p:nvSpPr>
          <p:cNvPr id="3" name="Marcador de texto 2">
            <a:extLst>
              <a:ext uri="{FF2B5EF4-FFF2-40B4-BE49-F238E27FC236}">
                <a16:creationId xmlns:a16="http://schemas.microsoft.com/office/drawing/2014/main" id="{1B9B4BB6-31E6-61F8-0E6B-529CB61FD95D}"/>
              </a:ext>
            </a:extLst>
          </p:cNvPr>
          <p:cNvSpPr>
            <a:spLocks noGrp="1"/>
          </p:cNvSpPr>
          <p:nvPr>
            <p:ph type="body" sz="quarter" idx="12"/>
          </p:nvPr>
        </p:nvSpPr>
        <p:spPr>
          <a:xfrm>
            <a:off x="3702567" y="1653278"/>
            <a:ext cx="4788068" cy="3389385"/>
          </a:xfrm>
        </p:spPr>
        <p:txBody>
          <a:bodyPr lIns="91440" tIns="45720" rIns="91440" bIns="45720" anchor="t">
            <a:normAutofit/>
          </a:bodyPr>
          <a:lstStyle/>
          <a:p>
            <a:pPr marL="393700" indent="-381000" algn="l">
              <a:lnSpc>
                <a:spcPct val="100000"/>
              </a:lnSpc>
              <a:spcBef>
                <a:spcPts val="100"/>
              </a:spcBef>
              <a:buFont typeface="Arial"/>
              <a:buChar char="•"/>
              <a:tabLst>
                <a:tab pos="393065" algn="l"/>
                <a:tab pos="393700" algn="l"/>
              </a:tabLst>
            </a:pPr>
            <a:r>
              <a:rPr lang="en-US" sz="2000" dirty="0">
                <a:latin typeface="Urbanist"/>
                <a:cs typeface="Century Gothic"/>
              </a:rPr>
              <a:t>Primary</a:t>
            </a:r>
            <a:r>
              <a:rPr lang="en-US" sz="2000" spc="5" dirty="0">
                <a:latin typeface="Urbanist"/>
                <a:cs typeface="Century Gothic"/>
              </a:rPr>
              <a:t> </a:t>
            </a:r>
            <a:r>
              <a:rPr lang="en-US" sz="2000" dirty="0">
                <a:latin typeface="Urbanist"/>
                <a:cs typeface="Century Gothic"/>
              </a:rPr>
              <a:t>Application</a:t>
            </a:r>
            <a:r>
              <a:rPr lang="en-US" sz="2000" spc="-20" dirty="0">
                <a:latin typeface="Urbanist"/>
                <a:cs typeface="Century Gothic"/>
              </a:rPr>
              <a:t> </a:t>
            </a:r>
            <a:r>
              <a:rPr lang="en-US" sz="2000" dirty="0">
                <a:latin typeface="Urbanist"/>
                <a:cs typeface="Century Gothic"/>
              </a:rPr>
              <a:t>fee</a:t>
            </a:r>
            <a:r>
              <a:rPr lang="en-US" sz="2000" spc="-5" dirty="0">
                <a:latin typeface="Urbanist"/>
                <a:cs typeface="Century Gothic"/>
              </a:rPr>
              <a:t> </a:t>
            </a:r>
            <a:r>
              <a:rPr lang="en-US" sz="2000" dirty="0">
                <a:latin typeface="Urbanist"/>
                <a:cs typeface="Century Gothic"/>
              </a:rPr>
              <a:t>=</a:t>
            </a:r>
            <a:r>
              <a:rPr lang="en-US" sz="2000" spc="-30" dirty="0">
                <a:latin typeface="Urbanist"/>
                <a:cs typeface="Century Gothic"/>
              </a:rPr>
              <a:t> </a:t>
            </a:r>
            <a:r>
              <a:rPr lang="en-US" sz="2000" spc="-20" dirty="0">
                <a:latin typeface="Urbanist"/>
                <a:cs typeface="Century Gothic"/>
              </a:rPr>
              <a:t>$198</a:t>
            </a:r>
            <a:endParaRPr lang="en-US" sz="2000" dirty="0">
              <a:latin typeface="Urbanist"/>
              <a:cs typeface="Century Gothic"/>
            </a:endParaRPr>
          </a:p>
          <a:p>
            <a:pPr marL="393700" indent="-381000" algn="l">
              <a:lnSpc>
                <a:spcPct val="100000"/>
              </a:lnSpc>
              <a:buFont typeface="Arial"/>
              <a:buChar char="•"/>
              <a:tabLst>
                <a:tab pos="393065" algn="l"/>
                <a:tab pos="393700" algn="l"/>
              </a:tabLst>
            </a:pPr>
            <a:r>
              <a:rPr lang="en-US" sz="2000" dirty="0">
                <a:latin typeface="Urbanist"/>
                <a:cs typeface="Century Gothic"/>
              </a:rPr>
              <a:t>Additional</a:t>
            </a:r>
            <a:r>
              <a:rPr lang="en-US" sz="2000" spc="-30" dirty="0">
                <a:latin typeface="Urbanist"/>
                <a:cs typeface="Century Gothic"/>
              </a:rPr>
              <a:t> </a:t>
            </a:r>
            <a:r>
              <a:rPr lang="en-US" sz="2000" dirty="0">
                <a:latin typeface="Urbanist"/>
                <a:cs typeface="Century Gothic"/>
              </a:rPr>
              <a:t>Designation</a:t>
            </a:r>
            <a:r>
              <a:rPr lang="en-US" sz="2000" spc="-25" dirty="0">
                <a:latin typeface="Urbanist"/>
                <a:cs typeface="Century Gothic"/>
              </a:rPr>
              <a:t>  = $60</a:t>
            </a:r>
          </a:p>
          <a:p>
            <a:pPr algn="l">
              <a:lnSpc>
                <a:spcPct val="100000"/>
              </a:lnSpc>
              <a:tabLst>
                <a:tab pos="393065" algn="l"/>
                <a:tab pos="393700" algn="l"/>
              </a:tabLst>
            </a:pPr>
            <a:r>
              <a:rPr lang="en-US" sz="2000" i="1" dirty="0">
                <a:solidFill>
                  <a:srgbClr val="2B3189"/>
                </a:solidFill>
                <a:latin typeface="Urbanist"/>
                <a:cs typeface="Calibri"/>
              </a:rPr>
              <a:t>AACOMAS</a:t>
            </a:r>
            <a:r>
              <a:rPr lang="en-US" sz="2000" i="1" spc="-35" dirty="0">
                <a:solidFill>
                  <a:srgbClr val="2B3189"/>
                </a:solidFill>
                <a:latin typeface="Urbanist"/>
                <a:cs typeface="Calibri"/>
              </a:rPr>
              <a:t> </a:t>
            </a:r>
            <a:r>
              <a:rPr lang="en-US" sz="2000" i="1" dirty="0">
                <a:solidFill>
                  <a:srgbClr val="2B3189"/>
                </a:solidFill>
                <a:latin typeface="Urbanist"/>
                <a:cs typeface="Calibri"/>
              </a:rPr>
              <a:t>Fee</a:t>
            </a:r>
            <a:r>
              <a:rPr lang="en-US" sz="2000" i="1" spc="-25" dirty="0">
                <a:solidFill>
                  <a:srgbClr val="2B3189"/>
                </a:solidFill>
                <a:latin typeface="Urbanist"/>
                <a:cs typeface="Calibri"/>
              </a:rPr>
              <a:t> </a:t>
            </a:r>
            <a:r>
              <a:rPr lang="en-US" sz="2000" i="1" dirty="0">
                <a:solidFill>
                  <a:srgbClr val="2B3189"/>
                </a:solidFill>
                <a:latin typeface="Urbanist"/>
                <a:cs typeface="Calibri"/>
              </a:rPr>
              <a:t>Waiver</a:t>
            </a:r>
            <a:r>
              <a:rPr lang="en-US" sz="2000" i="1" spc="-30" dirty="0">
                <a:solidFill>
                  <a:srgbClr val="2B3189"/>
                </a:solidFill>
                <a:latin typeface="Urbanist"/>
                <a:cs typeface="Calibri"/>
              </a:rPr>
              <a:t> </a:t>
            </a:r>
            <a:r>
              <a:rPr lang="en-US" sz="2000" i="1" dirty="0">
                <a:solidFill>
                  <a:srgbClr val="2B3189"/>
                </a:solidFill>
                <a:latin typeface="Urbanist"/>
                <a:cs typeface="Calibri"/>
              </a:rPr>
              <a:t>Program covers the initial application fee only for eligible applicants.</a:t>
            </a:r>
          </a:p>
          <a:p>
            <a:pPr marL="1250950" lvl="2" indent="-381000">
              <a:lnSpc>
                <a:spcPct val="100000"/>
              </a:lnSpc>
              <a:buFont typeface="Arial"/>
              <a:buChar char="•"/>
              <a:tabLst>
                <a:tab pos="393065" algn="l"/>
                <a:tab pos="393700" algn="l"/>
              </a:tabLst>
            </a:pPr>
            <a:r>
              <a:rPr lang="en-US" sz="1700" i="1" spc="-25" dirty="0">
                <a:solidFill>
                  <a:srgbClr val="2B3189"/>
                </a:solidFill>
                <a:latin typeface="Urbanist"/>
                <a:cs typeface="Calibri"/>
              </a:rPr>
              <a:t>Qualified applicants may be  considered for additional waivers at the COM’s discretion</a:t>
            </a:r>
            <a:endParaRPr lang="en-US" sz="1700" i="1" spc="-25" dirty="0">
              <a:latin typeface="Urbanist"/>
              <a:cs typeface="Century Gothic"/>
            </a:endParaRPr>
          </a:p>
          <a:p>
            <a:pPr marL="393700" indent="-381000" algn="l">
              <a:lnSpc>
                <a:spcPct val="100000"/>
              </a:lnSpc>
              <a:buFont typeface="Arial"/>
              <a:buChar char="•"/>
              <a:tabLst>
                <a:tab pos="393065" algn="l"/>
                <a:tab pos="393700" algn="l"/>
              </a:tabLst>
            </a:pPr>
            <a:endParaRPr lang="en-US" sz="1600" dirty="0">
              <a:latin typeface="Urbanist"/>
              <a:cs typeface="Century Gothic"/>
            </a:endParaRPr>
          </a:p>
          <a:p>
            <a:pPr algn="l"/>
            <a:endParaRPr lang="en-US" dirty="0"/>
          </a:p>
        </p:txBody>
      </p:sp>
      <p:sp>
        <p:nvSpPr>
          <p:cNvPr id="4" name="Marcador de número de diapositiva 3">
            <a:extLst>
              <a:ext uri="{FF2B5EF4-FFF2-40B4-BE49-F238E27FC236}">
                <a16:creationId xmlns:a16="http://schemas.microsoft.com/office/drawing/2014/main" id="{16D427E8-DE4B-9153-9DAE-683A3D6C0291}"/>
              </a:ext>
            </a:extLst>
          </p:cNvPr>
          <p:cNvSpPr>
            <a:spLocks noGrp="1"/>
          </p:cNvSpPr>
          <p:nvPr>
            <p:ph type="sldNum" sz="quarter" idx="13"/>
          </p:nvPr>
        </p:nvSpPr>
        <p:spPr/>
        <p:txBody>
          <a:bodyPr/>
          <a:lstStyle/>
          <a:p>
            <a:fld id="{F7D45BCE-EDCC-9D41-A419-671D40456608}" type="slidenum">
              <a:rPr lang="en-US" smtClean="0"/>
              <a:pPr/>
              <a:t>14</a:t>
            </a:fld>
            <a:endParaRPr lang="en-US"/>
          </a:p>
        </p:txBody>
      </p:sp>
    </p:spTree>
    <p:extLst>
      <p:ext uri="{BB962C8B-B14F-4D97-AF65-F5344CB8AC3E}">
        <p14:creationId xmlns:p14="http://schemas.microsoft.com/office/powerpoint/2010/main" val="933601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8BEFB4-7D29-EC20-11CF-E9CBA2848CD1}"/>
              </a:ext>
            </a:extLst>
          </p:cNvPr>
          <p:cNvSpPr>
            <a:spLocks noGrp="1"/>
          </p:cNvSpPr>
          <p:nvPr>
            <p:ph type="sldNum" sz="quarter" idx="12"/>
          </p:nvPr>
        </p:nvSpPr>
        <p:spPr/>
        <p:txBody>
          <a:bodyPr/>
          <a:lstStyle/>
          <a:p>
            <a:fld id="{F7D45BCE-EDCC-9D41-A419-671D40456608}" type="slidenum">
              <a:rPr lang="en-US" smtClean="0"/>
              <a:pPr/>
              <a:t>15</a:t>
            </a:fld>
            <a:endParaRPr lang="en-US"/>
          </a:p>
        </p:txBody>
      </p:sp>
      <p:sp>
        <p:nvSpPr>
          <p:cNvPr id="3" name="Title 2">
            <a:extLst>
              <a:ext uri="{FF2B5EF4-FFF2-40B4-BE49-F238E27FC236}">
                <a16:creationId xmlns:a16="http://schemas.microsoft.com/office/drawing/2014/main" id="{233A8E80-8C94-E5F2-865D-2482606565BD}"/>
              </a:ext>
            </a:extLst>
          </p:cNvPr>
          <p:cNvSpPr>
            <a:spLocks noGrp="1"/>
          </p:cNvSpPr>
          <p:nvPr>
            <p:ph type="title"/>
          </p:nvPr>
        </p:nvSpPr>
        <p:spPr/>
        <p:txBody>
          <a:bodyPr/>
          <a:lstStyle/>
          <a:p>
            <a:r>
              <a:rPr lang="en-US">
                <a:latin typeface="Urbanist" panose="020B0A04040200000203" pitchFamily="34" charset="0"/>
                <a:ea typeface="Urbanist" panose="020B0A04040200000203" pitchFamily="34" charset="0"/>
                <a:cs typeface="Urbanist" panose="020B0A04040200000203" pitchFamily="34" charset="0"/>
              </a:rPr>
              <a:t>Fee Waiver Program</a:t>
            </a:r>
          </a:p>
        </p:txBody>
      </p:sp>
      <p:sp>
        <p:nvSpPr>
          <p:cNvPr id="5" name="Text Placeholder 4">
            <a:extLst>
              <a:ext uri="{FF2B5EF4-FFF2-40B4-BE49-F238E27FC236}">
                <a16:creationId xmlns:a16="http://schemas.microsoft.com/office/drawing/2014/main" id="{889A932C-396D-CEC0-8399-2A725799DADB}"/>
              </a:ext>
            </a:extLst>
          </p:cNvPr>
          <p:cNvSpPr>
            <a:spLocks noGrp="1"/>
          </p:cNvSpPr>
          <p:nvPr>
            <p:ph type="body" sz="quarter" idx="15"/>
          </p:nvPr>
        </p:nvSpPr>
        <p:spPr>
          <a:xfrm>
            <a:off x="503240" y="1121710"/>
            <a:ext cx="3399688" cy="3539190"/>
          </a:xfrm>
        </p:spPr>
        <p:txBody>
          <a:bodyPr/>
          <a:lstStyle/>
          <a:p>
            <a:pPr marL="0" indent="0">
              <a:buNone/>
            </a:pPr>
            <a:r>
              <a:rPr lang="en-US" sz="1400">
                <a:latin typeface="Urbanist" panose="020B0A04040200000203" pitchFamily="34" charset="0"/>
                <a:ea typeface="Urbanist" panose="020B0A04040200000203" pitchFamily="34" charset="0"/>
                <a:cs typeface="Urbanist" panose="020B0A04040200000203" pitchFamily="34" charset="0"/>
              </a:rPr>
              <a:t>Fee waiver application is embedded in AACOMAS</a:t>
            </a:r>
          </a:p>
          <a:p>
            <a:pPr marL="0" indent="0">
              <a:buNone/>
            </a:pPr>
            <a:r>
              <a:rPr lang="en-US" sz="1400">
                <a:latin typeface="Urbanist" panose="020B0A04040200000203" pitchFamily="34" charset="0"/>
                <a:ea typeface="Urbanist" panose="020B0A04040200000203" pitchFamily="34" charset="0"/>
                <a:cs typeface="Urbanist" panose="020B0A04040200000203" pitchFamily="34" charset="0"/>
              </a:rPr>
              <a:t>Waiver must be requested and decided on BEFORE the  AACOMAS application is submitted</a:t>
            </a:r>
          </a:p>
          <a:p>
            <a:pPr marL="0" indent="0">
              <a:buNone/>
            </a:pPr>
            <a:r>
              <a:rPr lang="en-US" sz="1400" b="1">
                <a:latin typeface="Urbanist" panose="020B0A04040200000203" pitchFamily="34" charset="0"/>
                <a:ea typeface="Urbanist" panose="020B0A04040200000203" pitchFamily="34" charset="0"/>
                <a:cs typeface="Urbanist" panose="020B0A04040200000203" pitchFamily="34" charset="0"/>
              </a:rPr>
              <a:t>If approved, the AACOMAS application MUST be submitted within 14 days or the waiver will be forfeited</a:t>
            </a:r>
          </a:p>
          <a:p>
            <a:pPr marL="0" indent="0">
              <a:buNone/>
            </a:pPr>
            <a:r>
              <a:rPr lang="en-US" sz="1400">
                <a:latin typeface="Urbanist" panose="020B0A04040200000203" pitchFamily="34" charset="0"/>
                <a:ea typeface="Urbanist" panose="020B0A04040200000203" pitchFamily="34" charset="0"/>
                <a:cs typeface="Urbanist" panose="020B0A04040200000203" pitchFamily="34" charset="0"/>
              </a:rPr>
              <a:t>Colleges may waive their secondary application fees for students who receive an AACOMAS fee waiver</a:t>
            </a:r>
          </a:p>
        </p:txBody>
      </p:sp>
      <p:pic>
        <p:nvPicPr>
          <p:cNvPr id="7" name="Picture 6" descr="Graphical user interface, application&#10;&#10;Description automatically generated">
            <a:extLst>
              <a:ext uri="{FF2B5EF4-FFF2-40B4-BE49-F238E27FC236}">
                <a16:creationId xmlns:a16="http://schemas.microsoft.com/office/drawing/2014/main" id="{F931224A-371F-8E6B-7BAB-B5F8F4628177}"/>
              </a:ext>
            </a:extLst>
          </p:cNvPr>
          <p:cNvPicPr>
            <a:picLocks noChangeAspect="1"/>
          </p:cNvPicPr>
          <p:nvPr/>
        </p:nvPicPr>
        <p:blipFill>
          <a:blip r:embed="rId3"/>
          <a:stretch>
            <a:fillRect/>
          </a:stretch>
        </p:blipFill>
        <p:spPr>
          <a:xfrm>
            <a:off x="4350058" y="1460990"/>
            <a:ext cx="4290702" cy="2458940"/>
          </a:xfrm>
          <a:prstGeom prst="rect">
            <a:avLst/>
          </a:prstGeom>
        </p:spPr>
      </p:pic>
      <p:sp>
        <p:nvSpPr>
          <p:cNvPr id="4" name="Rectangle 3">
            <a:extLst>
              <a:ext uri="{FF2B5EF4-FFF2-40B4-BE49-F238E27FC236}">
                <a16:creationId xmlns:a16="http://schemas.microsoft.com/office/drawing/2014/main" id="{3C526741-D0B5-8B30-4062-D650F7070335}"/>
              </a:ext>
            </a:extLst>
          </p:cNvPr>
          <p:cNvSpPr/>
          <p:nvPr/>
        </p:nvSpPr>
        <p:spPr>
          <a:xfrm>
            <a:off x="5765180" y="1483292"/>
            <a:ext cx="1679420" cy="20054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FC325A9-39F1-3844-2E88-A56FAD5A42CB}"/>
              </a:ext>
            </a:extLst>
          </p:cNvPr>
          <p:cNvSpPr/>
          <p:nvPr/>
        </p:nvSpPr>
        <p:spPr>
          <a:xfrm>
            <a:off x="6144323" y="1739591"/>
            <a:ext cx="970156" cy="20054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7552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3171D2-3199-567F-09C3-298CC3E63B65}"/>
              </a:ext>
            </a:extLst>
          </p:cNvPr>
          <p:cNvSpPr>
            <a:spLocks noGrp="1"/>
          </p:cNvSpPr>
          <p:nvPr>
            <p:ph type="sldNum" sz="quarter" idx="12"/>
          </p:nvPr>
        </p:nvSpPr>
        <p:spPr/>
        <p:txBody>
          <a:bodyPr/>
          <a:lstStyle/>
          <a:p>
            <a:fld id="{F7D45BCE-EDCC-9D41-A419-671D40456608}" type="slidenum">
              <a:rPr lang="en-US" smtClean="0"/>
              <a:pPr/>
              <a:t>16</a:t>
            </a:fld>
            <a:endParaRPr lang="en-US"/>
          </a:p>
        </p:txBody>
      </p:sp>
      <p:sp>
        <p:nvSpPr>
          <p:cNvPr id="3" name="Title 2">
            <a:extLst>
              <a:ext uri="{FF2B5EF4-FFF2-40B4-BE49-F238E27FC236}">
                <a16:creationId xmlns:a16="http://schemas.microsoft.com/office/drawing/2014/main" id="{2DB0B928-F30E-C292-358B-3B0CA237D15C}"/>
              </a:ext>
            </a:extLst>
          </p:cNvPr>
          <p:cNvSpPr>
            <a:spLocks noGrp="1"/>
          </p:cNvSpPr>
          <p:nvPr>
            <p:ph type="title"/>
          </p:nvPr>
        </p:nvSpPr>
        <p:spPr>
          <a:xfrm>
            <a:off x="431800" y="345688"/>
            <a:ext cx="7012800" cy="666047"/>
          </a:xfrm>
        </p:spPr>
        <p:txBody>
          <a:bodyPr/>
          <a:lstStyle/>
          <a:p>
            <a:r>
              <a:rPr lang="en-US"/>
              <a:t>Submitting and Monitoring Your Application</a:t>
            </a:r>
          </a:p>
        </p:txBody>
      </p:sp>
      <p:graphicFrame>
        <p:nvGraphicFramePr>
          <p:cNvPr id="6" name="Content Placeholder 3">
            <a:extLst>
              <a:ext uri="{FF2B5EF4-FFF2-40B4-BE49-F238E27FC236}">
                <a16:creationId xmlns:a16="http://schemas.microsoft.com/office/drawing/2014/main" id="{4DEFB03C-DE79-2E77-06B4-E4E5221FE668}"/>
              </a:ext>
            </a:extLst>
          </p:cNvPr>
          <p:cNvGraphicFramePr>
            <a:graphicFrameLocks/>
          </p:cNvGraphicFramePr>
          <p:nvPr>
            <p:extLst>
              <p:ext uri="{D42A27DB-BD31-4B8C-83A1-F6EECF244321}">
                <p14:modId xmlns:p14="http://schemas.microsoft.com/office/powerpoint/2010/main" val="4037482403"/>
              </p:ext>
            </p:extLst>
          </p:nvPr>
        </p:nvGraphicFramePr>
        <p:xfrm>
          <a:off x="518160" y="1356360"/>
          <a:ext cx="8168640" cy="7581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263B14EB-FBA7-76F4-6469-7FF30856A36F}"/>
              </a:ext>
            </a:extLst>
          </p:cNvPr>
          <p:cNvPicPr>
            <a:picLocks noChangeAspect="1"/>
          </p:cNvPicPr>
          <p:nvPr/>
        </p:nvPicPr>
        <p:blipFill>
          <a:blip r:embed="rId8"/>
          <a:stretch>
            <a:fillRect/>
          </a:stretch>
        </p:blipFill>
        <p:spPr>
          <a:xfrm>
            <a:off x="1775825" y="2572544"/>
            <a:ext cx="5852949" cy="18516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088047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9B5206-6AE3-1A47-70B3-F8EDA2DD9267}"/>
              </a:ext>
            </a:extLst>
          </p:cNvPr>
          <p:cNvPicPr>
            <a:picLocks noChangeAspect="1"/>
          </p:cNvPicPr>
          <p:nvPr/>
        </p:nvPicPr>
        <p:blipFill>
          <a:blip r:embed="rId3"/>
          <a:stretch>
            <a:fillRect/>
          </a:stretch>
        </p:blipFill>
        <p:spPr>
          <a:xfrm>
            <a:off x="644504" y="858253"/>
            <a:ext cx="7732934" cy="3910482"/>
          </a:xfrm>
          <a:prstGeom prst="rect">
            <a:avLst/>
          </a:prstGeom>
        </p:spPr>
      </p:pic>
      <p:sp>
        <p:nvSpPr>
          <p:cNvPr id="2" name="Slide Number Placeholder 1">
            <a:extLst>
              <a:ext uri="{FF2B5EF4-FFF2-40B4-BE49-F238E27FC236}">
                <a16:creationId xmlns:a16="http://schemas.microsoft.com/office/drawing/2014/main" id="{E71919EF-9DA2-AB05-34B3-A96855FE1CC8}"/>
              </a:ext>
            </a:extLst>
          </p:cNvPr>
          <p:cNvSpPr>
            <a:spLocks noGrp="1"/>
          </p:cNvSpPr>
          <p:nvPr>
            <p:ph type="sldNum" sz="quarter" idx="12"/>
          </p:nvPr>
        </p:nvSpPr>
        <p:spPr/>
        <p:txBody>
          <a:bodyPr/>
          <a:lstStyle/>
          <a:p>
            <a:fld id="{F7D45BCE-EDCC-9D41-A419-671D40456608}" type="slidenum">
              <a:rPr lang="en-US" smtClean="0"/>
              <a:pPr/>
              <a:t>17</a:t>
            </a:fld>
            <a:endParaRPr lang="en-US"/>
          </a:p>
        </p:txBody>
      </p:sp>
      <p:sp>
        <p:nvSpPr>
          <p:cNvPr id="3" name="Title 2">
            <a:extLst>
              <a:ext uri="{FF2B5EF4-FFF2-40B4-BE49-F238E27FC236}">
                <a16:creationId xmlns:a16="http://schemas.microsoft.com/office/drawing/2014/main" id="{6B88351A-120B-7785-2679-23FAA8AA7E77}"/>
              </a:ext>
            </a:extLst>
          </p:cNvPr>
          <p:cNvSpPr>
            <a:spLocks noGrp="1"/>
          </p:cNvSpPr>
          <p:nvPr>
            <p:ph type="title"/>
          </p:nvPr>
        </p:nvSpPr>
        <p:spPr>
          <a:xfrm>
            <a:off x="431800" y="223830"/>
            <a:ext cx="7012800" cy="410400"/>
          </a:xfrm>
        </p:spPr>
        <p:txBody>
          <a:bodyPr/>
          <a:lstStyle/>
          <a:p>
            <a:r>
              <a:rPr lang="en-US"/>
              <a:t>Checking the status of an application</a:t>
            </a:r>
          </a:p>
        </p:txBody>
      </p:sp>
      <p:sp>
        <p:nvSpPr>
          <p:cNvPr id="7" name="Oval 2">
            <a:extLst>
              <a:ext uri="{FF2B5EF4-FFF2-40B4-BE49-F238E27FC236}">
                <a16:creationId xmlns:a16="http://schemas.microsoft.com/office/drawing/2014/main" id="{10195148-4C3F-8A31-0D79-2726F7F07F91}"/>
              </a:ext>
            </a:extLst>
          </p:cNvPr>
          <p:cNvSpPr>
            <a:spLocks noChangeArrowheads="1"/>
          </p:cNvSpPr>
          <p:nvPr/>
        </p:nvSpPr>
        <p:spPr bwMode="auto">
          <a:xfrm>
            <a:off x="6922168" y="584325"/>
            <a:ext cx="870722" cy="705923"/>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Oval 2">
            <a:extLst>
              <a:ext uri="{FF2B5EF4-FFF2-40B4-BE49-F238E27FC236}">
                <a16:creationId xmlns:a16="http://schemas.microsoft.com/office/drawing/2014/main" id="{D4DF4843-C592-5B7E-37DE-CE62933B6E5E}"/>
              </a:ext>
            </a:extLst>
          </p:cNvPr>
          <p:cNvSpPr>
            <a:spLocks noChangeArrowheads="1"/>
          </p:cNvSpPr>
          <p:nvPr/>
        </p:nvSpPr>
        <p:spPr bwMode="auto">
          <a:xfrm>
            <a:off x="7699407" y="4199776"/>
            <a:ext cx="870722" cy="705923"/>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55681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DB07EB-7563-4F3D-0ECB-317E40E79D39}"/>
              </a:ext>
            </a:extLst>
          </p:cNvPr>
          <p:cNvSpPr>
            <a:spLocks noGrp="1"/>
          </p:cNvSpPr>
          <p:nvPr>
            <p:ph type="sldNum" sz="quarter" idx="12"/>
          </p:nvPr>
        </p:nvSpPr>
        <p:spPr/>
        <p:txBody>
          <a:bodyPr/>
          <a:lstStyle/>
          <a:p>
            <a:fld id="{F7D45BCE-EDCC-9D41-A419-671D40456608}" type="slidenum">
              <a:rPr lang="en-US" smtClean="0"/>
              <a:pPr/>
              <a:t>18</a:t>
            </a:fld>
            <a:endParaRPr lang="en-US"/>
          </a:p>
        </p:txBody>
      </p:sp>
      <p:sp>
        <p:nvSpPr>
          <p:cNvPr id="3" name="Title 2">
            <a:extLst>
              <a:ext uri="{FF2B5EF4-FFF2-40B4-BE49-F238E27FC236}">
                <a16:creationId xmlns:a16="http://schemas.microsoft.com/office/drawing/2014/main" id="{7AA60EC4-50AD-0E2E-D802-2950B864D2AA}"/>
              </a:ext>
            </a:extLst>
          </p:cNvPr>
          <p:cNvSpPr>
            <a:spLocks noGrp="1"/>
          </p:cNvSpPr>
          <p:nvPr>
            <p:ph type="title"/>
          </p:nvPr>
        </p:nvSpPr>
        <p:spPr>
          <a:xfrm>
            <a:off x="431800" y="244038"/>
            <a:ext cx="7012800" cy="455062"/>
          </a:xfrm>
        </p:spPr>
        <p:txBody>
          <a:bodyPr/>
          <a:lstStyle/>
          <a:p>
            <a:r>
              <a:rPr lang="en-US">
                <a:latin typeface="Urbanist"/>
              </a:rPr>
              <a:t>Limited Post-Submission Edits</a:t>
            </a:r>
          </a:p>
        </p:txBody>
      </p:sp>
      <p:sp>
        <p:nvSpPr>
          <p:cNvPr id="5" name="Text Placeholder 4">
            <a:extLst>
              <a:ext uri="{FF2B5EF4-FFF2-40B4-BE49-F238E27FC236}">
                <a16:creationId xmlns:a16="http://schemas.microsoft.com/office/drawing/2014/main" id="{72B04965-E267-2F97-CD01-ED665E157A55}"/>
              </a:ext>
            </a:extLst>
          </p:cNvPr>
          <p:cNvSpPr>
            <a:spLocks noGrp="1"/>
          </p:cNvSpPr>
          <p:nvPr>
            <p:ph type="body" sz="quarter" idx="15"/>
          </p:nvPr>
        </p:nvSpPr>
        <p:spPr>
          <a:xfrm>
            <a:off x="503239" y="697535"/>
            <a:ext cx="7291037" cy="3963365"/>
          </a:xfrm>
        </p:spPr>
        <p:txBody>
          <a:bodyPr lIns="91440" tIns="45720" rIns="91440" bIns="45720" anchor="t"/>
          <a:lstStyle/>
          <a:p>
            <a:pPr marL="0" indent="0">
              <a:buNone/>
            </a:pPr>
            <a:r>
              <a:rPr lang="en-US" sz="1300">
                <a:latin typeface="Urbanist"/>
              </a:rPr>
              <a:t>Once you submit your application, most sections are locked to prevent edits. Updates you </a:t>
            </a:r>
            <a:r>
              <a:rPr lang="en-US" sz="1300" b="1" u="sng">
                <a:latin typeface="Urbanist"/>
              </a:rPr>
              <a:t>can</a:t>
            </a:r>
            <a:r>
              <a:rPr lang="en-US" sz="1300">
                <a:latin typeface="Urbanist"/>
              </a:rPr>
              <a:t> make include:</a:t>
            </a:r>
          </a:p>
          <a:p>
            <a:r>
              <a:rPr lang="en-US" sz="1300">
                <a:latin typeface="Urbanist"/>
              </a:rPr>
              <a:t>Editing your contact information.</a:t>
            </a:r>
          </a:p>
          <a:p>
            <a:r>
              <a:rPr lang="en-US" sz="1300">
                <a:latin typeface="Urbanist"/>
              </a:rPr>
              <a:t>Editing your profile information (username, password, etc.).</a:t>
            </a:r>
          </a:p>
          <a:p>
            <a:r>
              <a:rPr lang="en-US" sz="1300">
                <a:latin typeface="Urbanist"/>
              </a:rPr>
              <a:t>Modifying your release statements</a:t>
            </a:r>
          </a:p>
          <a:p>
            <a:r>
              <a:rPr lang="en-US" sz="1300">
                <a:latin typeface="Urbanist"/>
              </a:rPr>
              <a:t>Adding programs with deadlines that have not yet passed.</a:t>
            </a:r>
          </a:p>
          <a:p>
            <a:r>
              <a:rPr lang="en-US" sz="1300">
                <a:latin typeface="Urbanist"/>
              </a:rPr>
              <a:t>Adding new evaluations (if you have not yet requested the maximum number of evaluations).</a:t>
            </a:r>
          </a:p>
          <a:p>
            <a:r>
              <a:rPr lang="en-US" sz="1300">
                <a:latin typeface="Urbanist"/>
              </a:rPr>
              <a:t>Editing or deleting evaluations that remain incomplete.</a:t>
            </a:r>
          </a:p>
          <a:p>
            <a:r>
              <a:rPr lang="en-US" sz="1300">
                <a:latin typeface="Urbanist"/>
              </a:rPr>
              <a:t>Adding new entries to certain areas of the Academic History, Supporting Information, and Program Materials sections (e.g., test scores, experiences, optional documents, etc.), where applicable (you are unable to edit or delete existing entries).</a:t>
            </a:r>
          </a:p>
          <a:p>
            <a:r>
              <a:rPr lang="en-US" sz="1300">
                <a:latin typeface="Urbanist"/>
              </a:rPr>
              <a:t>Editing In-Progress Experiences.</a:t>
            </a:r>
          </a:p>
          <a:p>
            <a:r>
              <a:rPr lang="en-US" sz="1300">
                <a:latin typeface="Urbanist"/>
              </a:rPr>
              <a:t>Editing program materials for programs you have not yet submitted to.</a:t>
            </a:r>
          </a:p>
          <a:p>
            <a:r>
              <a:rPr lang="en-US" sz="1300">
                <a:latin typeface="Urbanist"/>
              </a:rPr>
              <a:t>Adding optional documents to programs that you already submitted to (all other sections will be locked).</a:t>
            </a:r>
          </a:p>
          <a:p>
            <a:pPr marL="171450" indent="-171450"/>
            <a:endParaRPr lang="en-US" sz="1400"/>
          </a:p>
        </p:txBody>
      </p:sp>
    </p:spTree>
    <p:extLst>
      <p:ext uri="{BB962C8B-B14F-4D97-AF65-F5344CB8AC3E}">
        <p14:creationId xmlns:p14="http://schemas.microsoft.com/office/powerpoint/2010/main" val="600026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F61398-816F-0DA9-B8FC-EFB791F99AA0}"/>
              </a:ext>
            </a:extLst>
          </p:cNvPr>
          <p:cNvSpPr>
            <a:spLocks noGrp="1"/>
          </p:cNvSpPr>
          <p:nvPr>
            <p:ph type="sldNum" sz="quarter" idx="12"/>
          </p:nvPr>
        </p:nvSpPr>
        <p:spPr/>
        <p:txBody>
          <a:bodyPr/>
          <a:lstStyle/>
          <a:p>
            <a:fld id="{F7D45BCE-EDCC-9D41-A419-671D40456608}" type="slidenum">
              <a:rPr lang="en-US" smtClean="0"/>
              <a:pPr/>
              <a:t>19</a:t>
            </a:fld>
            <a:endParaRPr lang="en-US"/>
          </a:p>
        </p:txBody>
      </p:sp>
      <p:sp>
        <p:nvSpPr>
          <p:cNvPr id="3" name="Title 2">
            <a:extLst>
              <a:ext uri="{FF2B5EF4-FFF2-40B4-BE49-F238E27FC236}">
                <a16:creationId xmlns:a16="http://schemas.microsoft.com/office/drawing/2014/main" id="{06A8B755-D872-653D-88CE-454DF1852051}"/>
              </a:ext>
            </a:extLst>
          </p:cNvPr>
          <p:cNvSpPr>
            <a:spLocks noGrp="1"/>
          </p:cNvSpPr>
          <p:nvPr>
            <p:ph type="title"/>
          </p:nvPr>
        </p:nvSpPr>
        <p:spPr>
          <a:xfrm>
            <a:off x="431800" y="442751"/>
            <a:ext cx="7012800" cy="568984"/>
          </a:xfrm>
        </p:spPr>
        <p:txBody>
          <a:bodyPr/>
          <a:lstStyle/>
          <a:p>
            <a:r>
              <a:rPr lang="en-US" dirty="0">
                <a:latin typeface="Urbanist" panose="020B0A04040200000203" pitchFamily="34" charset="0"/>
                <a:ea typeface="Urbanist" panose="020B0A04040200000203" pitchFamily="34" charset="0"/>
                <a:cs typeface="Urbanist" panose="020B0A04040200000203" pitchFamily="34" charset="0"/>
              </a:rPr>
              <a:t>ACOMAS Customer Service</a:t>
            </a:r>
          </a:p>
        </p:txBody>
      </p:sp>
      <p:sp>
        <p:nvSpPr>
          <p:cNvPr id="5" name="Text Placeholder 4">
            <a:extLst>
              <a:ext uri="{FF2B5EF4-FFF2-40B4-BE49-F238E27FC236}">
                <a16:creationId xmlns:a16="http://schemas.microsoft.com/office/drawing/2014/main" id="{411B999F-CAE1-F29B-8A2A-0DC4C6ABF61C}"/>
              </a:ext>
            </a:extLst>
          </p:cNvPr>
          <p:cNvSpPr>
            <a:spLocks noGrp="1"/>
          </p:cNvSpPr>
          <p:nvPr>
            <p:ph type="body" sz="quarter" idx="15"/>
          </p:nvPr>
        </p:nvSpPr>
        <p:spPr>
          <a:xfrm>
            <a:off x="679622" y="1121710"/>
            <a:ext cx="3990031" cy="3539190"/>
          </a:xfrm>
        </p:spPr>
        <p:txBody>
          <a:bodyPr/>
          <a:lstStyle/>
          <a:p>
            <a:r>
              <a:rPr lang="en-US" sz="1600">
                <a:latin typeface="Urbanist" panose="020B0A04040200000203" pitchFamily="34" charset="0"/>
                <a:ea typeface="Urbanist" panose="020B0A04040200000203" pitchFamily="34" charset="0"/>
                <a:cs typeface="Urbanist" panose="020B0A04040200000203" pitchFamily="34" charset="0"/>
              </a:rPr>
              <a:t>The </a:t>
            </a:r>
            <a:r>
              <a:rPr lang="en-US" sz="1600">
                <a:latin typeface="Urbanist" panose="020B0A04040200000203" pitchFamily="34" charset="0"/>
                <a:ea typeface="Urbanist" panose="020B0A04040200000203" pitchFamily="34" charset="0"/>
                <a:cs typeface="Urbanist" panose="020B0A04040200000203" pitchFamily="34" charset="0"/>
                <a:hlinkClick r:id="rId3"/>
              </a:rPr>
              <a:t>Applicant Help Center </a:t>
            </a:r>
            <a:r>
              <a:rPr lang="en-US" sz="1600">
                <a:latin typeface="Urbanist" panose="020B0A04040200000203" pitchFamily="34" charset="0"/>
                <a:ea typeface="Urbanist" panose="020B0A04040200000203" pitchFamily="34" charset="0"/>
                <a:cs typeface="Urbanist" panose="020B0A04040200000203" pitchFamily="34" charset="0"/>
              </a:rPr>
              <a:t>is a fully-searchable resource that contains instructions for filling out each section of the application and sending in all required materials.</a:t>
            </a:r>
          </a:p>
          <a:p>
            <a:r>
              <a:rPr lang="en-US" sz="1600">
                <a:latin typeface="Urbanist" panose="020B0A04040200000203" pitchFamily="34" charset="0"/>
                <a:ea typeface="Urbanist" panose="020B0A04040200000203" pitchFamily="34" charset="0"/>
                <a:cs typeface="Urbanist" panose="020B0A04040200000203" pitchFamily="34" charset="0"/>
              </a:rPr>
              <a:t>AACOMAS Customer Service is open Monday – Friday from 9 am – 5 pm ET</a:t>
            </a:r>
          </a:p>
          <a:p>
            <a:pPr lvl="1"/>
            <a:r>
              <a:rPr lang="en-US" sz="1600">
                <a:latin typeface="Urbanist" panose="020B0A04040200000203" pitchFamily="34" charset="0"/>
                <a:ea typeface="Urbanist" panose="020B0A04040200000203" pitchFamily="34" charset="0"/>
                <a:cs typeface="Urbanist" panose="020B0A04040200000203" pitchFamily="34" charset="0"/>
              </a:rPr>
              <a:t>Phone: 617-612-2889</a:t>
            </a:r>
          </a:p>
          <a:p>
            <a:pPr lvl="1"/>
            <a:r>
              <a:rPr lang="en-US" sz="1600">
                <a:latin typeface="Urbanist" panose="020B0A04040200000203" pitchFamily="34" charset="0"/>
                <a:ea typeface="Urbanist" panose="020B0A04040200000203" pitchFamily="34" charset="0"/>
                <a:cs typeface="Urbanist" panose="020B0A04040200000203" pitchFamily="34" charset="0"/>
                <a:hlinkClick r:id="rId4"/>
              </a:rPr>
              <a:t>aacomasinfo@liaisoncas.com</a:t>
            </a:r>
            <a:endParaRPr lang="en-US" sz="1600">
              <a:latin typeface="Urbanist" panose="020B0A04040200000203" pitchFamily="34" charset="0"/>
              <a:ea typeface="Urbanist" panose="020B0A04040200000203" pitchFamily="34" charset="0"/>
              <a:cs typeface="Urbanist" panose="020B0A04040200000203" pitchFamily="34" charset="0"/>
            </a:endParaRPr>
          </a:p>
          <a:p>
            <a:pPr lvl="1"/>
            <a:r>
              <a:rPr lang="en-US" sz="1600">
                <a:latin typeface="Urbanist" panose="020B0A04040200000203" pitchFamily="34" charset="0"/>
                <a:ea typeface="Urbanist" panose="020B0A04040200000203" pitchFamily="34" charset="0"/>
                <a:cs typeface="Urbanist" panose="020B0A04040200000203" pitchFamily="34" charset="0"/>
              </a:rPr>
              <a:t>Cassie, the Virtual Assistant in AACOMAS</a:t>
            </a:r>
          </a:p>
          <a:p>
            <a:pPr lvl="1"/>
            <a:endParaRPr lang="en-US"/>
          </a:p>
        </p:txBody>
      </p:sp>
      <p:pic>
        <p:nvPicPr>
          <p:cNvPr id="7" name="Picture 6" descr="Graphical user interface, text, application, chat or text message&#10;&#10;Description automatically generated">
            <a:extLst>
              <a:ext uri="{FF2B5EF4-FFF2-40B4-BE49-F238E27FC236}">
                <a16:creationId xmlns:a16="http://schemas.microsoft.com/office/drawing/2014/main" id="{4EE9305D-5FE8-61F4-196C-092B66562CF9}"/>
              </a:ext>
            </a:extLst>
          </p:cNvPr>
          <p:cNvPicPr>
            <a:picLocks noChangeAspect="1"/>
          </p:cNvPicPr>
          <p:nvPr/>
        </p:nvPicPr>
        <p:blipFill>
          <a:blip r:embed="rId5"/>
          <a:stretch>
            <a:fillRect/>
          </a:stretch>
        </p:blipFill>
        <p:spPr>
          <a:xfrm>
            <a:off x="5282213" y="394360"/>
            <a:ext cx="3358547" cy="4325984"/>
          </a:xfrm>
          <a:prstGeom prst="rect">
            <a:avLst/>
          </a:prstGeom>
        </p:spPr>
      </p:pic>
    </p:spTree>
    <p:extLst>
      <p:ext uri="{BB962C8B-B14F-4D97-AF65-F5344CB8AC3E}">
        <p14:creationId xmlns:p14="http://schemas.microsoft.com/office/powerpoint/2010/main" val="3917054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BA3140-84EA-5099-31A9-E510AD4F4E4B}"/>
              </a:ext>
            </a:extLst>
          </p:cNvPr>
          <p:cNvSpPr>
            <a:spLocks noGrp="1"/>
          </p:cNvSpPr>
          <p:nvPr>
            <p:ph type="sldNum" sz="quarter" idx="12"/>
          </p:nvPr>
        </p:nvSpPr>
        <p:spPr/>
        <p:txBody>
          <a:bodyPr/>
          <a:lstStyle/>
          <a:p>
            <a:fld id="{F7D45BCE-EDCC-9D41-A419-671D40456608}" type="slidenum">
              <a:rPr lang="en-US" smtClean="0"/>
              <a:pPr/>
              <a:t>2</a:t>
            </a:fld>
            <a:endParaRPr lang="en-US"/>
          </a:p>
        </p:txBody>
      </p:sp>
      <p:pic>
        <p:nvPicPr>
          <p:cNvPr id="11" name="Picture 10">
            <a:extLst>
              <a:ext uri="{FF2B5EF4-FFF2-40B4-BE49-F238E27FC236}">
                <a16:creationId xmlns:a16="http://schemas.microsoft.com/office/drawing/2014/main" id="{FC9E5B85-6485-FF9E-3323-72E77010CB6E}"/>
              </a:ext>
            </a:extLst>
          </p:cNvPr>
          <p:cNvPicPr>
            <a:picLocks noChangeAspect="1"/>
          </p:cNvPicPr>
          <p:nvPr/>
        </p:nvPicPr>
        <p:blipFill>
          <a:blip r:embed="rId3"/>
          <a:stretch>
            <a:fillRect/>
          </a:stretch>
        </p:blipFill>
        <p:spPr>
          <a:xfrm>
            <a:off x="402413" y="432573"/>
            <a:ext cx="8742177" cy="3735142"/>
          </a:xfrm>
          <a:prstGeom prst="rect">
            <a:avLst/>
          </a:prstGeom>
        </p:spPr>
      </p:pic>
    </p:spTree>
    <p:extLst>
      <p:ext uri="{BB962C8B-B14F-4D97-AF65-F5344CB8AC3E}">
        <p14:creationId xmlns:p14="http://schemas.microsoft.com/office/powerpoint/2010/main" val="1228453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BDBA179-0C1C-C6FE-E24E-1D22CCAFBEF9}"/>
              </a:ext>
            </a:extLst>
          </p:cNvPr>
          <p:cNvSpPr/>
          <p:nvPr/>
        </p:nvSpPr>
        <p:spPr>
          <a:xfrm>
            <a:off x="0" y="0"/>
            <a:ext cx="4850674" cy="529481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249CD134-72DE-2250-F69A-5EEFA22F2988}"/>
              </a:ext>
            </a:extLst>
          </p:cNvPr>
          <p:cNvSpPr>
            <a:spLocks noGrp="1"/>
          </p:cNvSpPr>
          <p:nvPr>
            <p:ph type="sldNum" sz="quarter" idx="12"/>
          </p:nvPr>
        </p:nvSpPr>
        <p:spPr/>
        <p:txBody>
          <a:bodyPr/>
          <a:lstStyle/>
          <a:p>
            <a:fld id="{F7D45BCE-EDCC-9D41-A419-671D40456608}" type="slidenum">
              <a:rPr lang="en-US" smtClean="0"/>
              <a:pPr/>
              <a:t>20</a:t>
            </a:fld>
            <a:endParaRPr lang="en-US"/>
          </a:p>
        </p:txBody>
      </p:sp>
      <p:sp>
        <p:nvSpPr>
          <p:cNvPr id="5" name="Text Placeholder 4">
            <a:extLst>
              <a:ext uri="{FF2B5EF4-FFF2-40B4-BE49-F238E27FC236}">
                <a16:creationId xmlns:a16="http://schemas.microsoft.com/office/drawing/2014/main" id="{D7E8DEED-0D10-3DA9-F2D0-47758519E41C}"/>
              </a:ext>
            </a:extLst>
          </p:cNvPr>
          <p:cNvSpPr>
            <a:spLocks noGrp="1"/>
          </p:cNvSpPr>
          <p:nvPr>
            <p:ph type="body" sz="quarter" idx="15"/>
          </p:nvPr>
        </p:nvSpPr>
        <p:spPr>
          <a:xfrm>
            <a:off x="289773" y="1718468"/>
            <a:ext cx="4421564" cy="2946607"/>
          </a:xfrm>
        </p:spPr>
        <p:txBody>
          <a:bodyPr/>
          <a:lstStyle/>
          <a:p>
            <a:pPr marL="0" indent="0" algn="ctr">
              <a:buNone/>
            </a:pPr>
            <a:endParaRPr lang="en-US" sz="600" dirty="0">
              <a:latin typeface="Urbanist" panose="020B0A04040200000203" pitchFamily="34" charset="0"/>
              <a:ea typeface="Urbanist" panose="020B0A04040200000203" pitchFamily="34" charset="0"/>
              <a:cs typeface="Urbanist" panose="020B0A04040200000203" pitchFamily="34" charset="0"/>
            </a:endParaRPr>
          </a:p>
          <a:p>
            <a:pPr marL="0" indent="0" algn="ctr">
              <a:buNone/>
            </a:pPr>
            <a:r>
              <a:rPr lang="en-US" sz="1600" b="1" dirty="0">
                <a:solidFill>
                  <a:schemeClr val="accent1"/>
                </a:solidFill>
                <a:latin typeface="Urbanist" panose="020B0A04040200000203" pitchFamily="34" charset="0"/>
                <a:ea typeface="Urbanist" panose="020B0A04040200000203" pitchFamily="34" charset="0"/>
                <a:cs typeface="Urbanist" panose="020B0A04040200000203" pitchFamily="34" charset="0"/>
              </a:rPr>
              <a:t>Regina Bowman-Goldring</a:t>
            </a:r>
          </a:p>
          <a:p>
            <a:pPr marL="0" indent="0" algn="ctr">
              <a:buNone/>
            </a:pPr>
            <a:r>
              <a:rPr lang="en-US" sz="1600" dirty="0">
                <a:solidFill>
                  <a:schemeClr val="bg1"/>
                </a:solidFill>
                <a:latin typeface="Urbanist" panose="020B0A04040200000203" pitchFamily="34" charset="0"/>
                <a:ea typeface="Urbanist" panose="020B0A04040200000203" pitchFamily="34" charset="0"/>
                <a:cs typeface="Urbanist" panose="020B0A04040200000203" pitchFamily="34" charset="0"/>
              </a:rPr>
              <a:t>Director of Application Services, Recruitment and Student Affairs</a:t>
            </a:r>
          </a:p>
          <a:p>
            <a:pPr marL="0" indent="0" algn="ctr">
              <a:buNone/>
            </a:pPr>
            <a:r>
              <a:rPr lang="en-US" sz="1600" dirty="0">
                <a:solidFill>
                  <a:schemeClr val="bg1"/>
                </a:solidFill>
                <a:latin typeface="Urbanist" panose="020B0A04040200000203" pitchFamily="34" charset="0"/>
                <a:ea typeface="Urbanist" panose="020B0A04040200000203" pitchFamily="34" charset="0"/>
                <a:cs typeface="Urbanist" panose="020B0A04040200000203" pitchFamily="34" charset="0"/>
                <a:hlinkClick r:id="rId3">
                  <a:extLst>
                    <a:ext uri="{A12FA001-AC4F-418D-AE19-62706E023703}">
                      <ahyp:hlinkClr xmlns:ahyp="http://schemas.microsoft.com/office/drawing/2018/hyperlinkcolor" val="tx"/>
                    </a:ext>
                  </a:extLst>
                </a:hlinkClick>
              </a:rPr>
              <a:t>RBowman-Goldring@aacom.org</a:t>
            </a:r>
            <a:r>
              <a:rPr lang="en-US" sz="1600" dirty="0">
                <a:solidFill>
                  <a:schemeClr val="bg1"/>
                </a:solidFill>
                <a:latin typeface="Urbanist" panose="020B0A04040200000203" pitchFamily="34" charset="0"/>
                <a:ea typeface="Urbanist" panose="020B0A04040200000203" pitchFamily="34" charset="0"/>
                <a:cs typeface="Urbanist" panose="020B0A04040200000203" pitchFamily="34" charset="0"/>
              </a:rPr>
              <a:t> </a:t>
            </a:r>
          </a:p>
          <a:p>
            <a:pPr marL="0" indent="0" algn="ctr">
              <a:buNone/>
            </a:pPr>
            <a:endParaRPr lang="en-US" sz="1600" b="1" dirty="0">
              <a:latin typeface="Urbanist" panose="020B0A04040200000203" pitchFamily="34" charset="0"/>
              <a:ea typeface="Urbanist" panose="020B0A04040200000203" pitchFamily="34" charset="0"/>
              <a:cs typeface="Urbanist" panose="020B0A04040200000203" pitchFamily="34" charset="0"/>
            </a:endParaRPr>
          </a:p>
          <a:p>
            <a:pPr marL="0" indent="0" algn="ctr">
              <a:buNone/>
            </a:pPr>
            <a:r>
              <a:rPr lang="en-US" sz="1600" b="1" dirty="0">
                <a:solidFill>
                  <a:schemeClr val="accent1"/>
                </a:solidFill>
                <a:latin typeface="Urbanist" panose="020B0A04040200000203" pitchFamily="34" charset="0"/>
                <a:ea typeface="Urbanist" panose="020B0A04040200000203" pitchFamily="34" charset="0"/>
                <a:cs typeface="Urbanist" panose="020B0A04040200000203" pitchFamily="34" charset="0"/>
              </a:rPr>
              <a:t>Briana O’Neal</a:t>
            </a:r>
          </a:p>
          <a:p>
            <a:pPr marL="0" indent="0" algn="ctr">
              <a:buNone/>
            </a:pPr>
            <a:r>
              <a:rPr lang="en-US" sz="1600" dirty="0">
                <a:solidFill>
                  <a:schemeClr val="bg1"/>
                </a:solidFill>
                <a:latin typeface="Urbanist" panose="020B0A04040200000203" pitchFamily="34" charset="0"/>
                <a:ea typeface="Urbanist" panose="020B0A04040200000203" pitchFamily="34" charset="0"/>
                <a:cs typeface="Urbanist" panose="020B0A04040200000203" pitchFamily="34" charset="0"/>
              </a:rPr>
              <a:t>Manager of Application Services and Outreach</a:t>
            </a:r>
          </a:p>
          <a:p>
            <a:pPr marL="0" indent="0" algn="ctr">
              <a:buNone/>
            </a:pPr>
            <a:r>
              <a:rPr lang="en-US" sz="1600" dirty="0">
                <a:solidFill>
                  <a:schemeClr val="bg1"/>
                </a:solidFill>
                <a:latin typeface="Urbanist" panose="020B0A04040200000203" pitchFamily="34" charset="0"/>
                <a:ea typeface="Urbanist" panose="020B0A04040200000203" pitchFamily="34" charset="0"/>
                <a:cs typeface="Urbanist" panose="020B0A04040200000203" pitchFamily="34" charset="0"/>
                <a:hlinkClick r:id="rId4">
                  <a:extLst>
                    <a:ext uri="{A12FA001-AC4F-418D-AE19-62706E023703}">
                      <ahyp:hlinkClr xmlns:ahyp="http://schemas.microsoft.com/office/drawing/2018/hyperlinkcolor" val="tx"/>
                    </a:ext>
                  </a:extLst>
                </a:hlinkClick>
              </a:rPr>
              <a:t>boneal@aacom.org</a:t>
            </a:r>
            <a:endParaRPr lang="en-US" sz="1600" dirty="0">
              <a:solidFill>
                <a:schemeClr val="bg1"/>
              </a:solidFill>
              <a:latin typeface="Urbanist" panose="020B0A04040200000203" pitchFamily="34" charset="0"/>
              <a:ea typeface="Urbanist" panose="020B0A04040200000203" pitchFamily="34" charset="0"/>
              <a:cs typeface="Urbanist" panose="020B0A04040200000203" pitchFamily="34" charset="0"/>
            </a:endParaRPr>
          </a:p>
          <a:p>
            <a:pPr marL="0" indent="0" algn="ctr">
              <a:buNone/>
            </a:pPr>
            <a:endParaRPr lang="en-US" sz="1600" dirty="0">
              <a:latin typeface="Urbanist" panose="020B0A04040200000203" pitchFamily="34" charset="0"/>
              <a:ea typeface="Urbanist" panose="020B0A04040200000203" pitchFamily="34" charset="0"/>
              <a:cs typeface="Urbanist" panose="020B0A04040200000203" pitchFamily="34" charset="0"/>
            </a:endParaRPr>
          </a:p>
          <a:p>
            <a:pPr marL="0" indent="0" algn="ctr">
              <a:buNone/>
            </a:pPr>
            <a:endParaRPr lang="en-US" sz="1600" dirty="0">
              <a:latin typeface="Urbanist" panose="020B0A04040200000203" pitchFamily="34" charset="0"/>
              <a:ea typeface="Urbanist" panose="020B0A04040200000203" pitchFamily="34" charset="0"/>
              <a:cs typeface="Urbanist" panose="020B0A04040200000203" pitchFamily="34" charset="0"/>
            </a:endParaRPr>
          </a:p>
        </p:txBody>
      </p:sp>
      <p:pic>
        <p:nvPicPr>
          <p:cNvPr id="4" name="Picture 3">
            <a:extLst>
              <a:ext uri="{FF2B5EF4-FFF2-40B4-BE49-F238E27FC236}">
                <a16:creationId xmlns:a16="http://schemas.microsoft.com/office/drawing/2014/main" id="{111FCAF1-B9D3-8852-989C-347581079B9F}"/>
              </a:ext>
            </a:extLst>
          </p:cNvPr>
          <p:cNvPicPr>
            <a:picLocks noChangeAspect="1"/>
          </p:cNvPicPr>
          <p:nvPr/>
        </p:nvPicPr>
        <p:blipFill>
          <a:blip r:embed="rId5"/>
          <a:stretch>
            <a:fillRect/>
          </a:stretch>
        </p:blipFill>
        <p:spPr>
          <a:xfrm>
            <a:off x="4930741" y="1718468"/>
            <a:ext cx="4062340" cy="1708151"/>
          </a:xfrm>
          <a:prstGeom prst="rect">
            <a:avLst/>
          </a:prstGeom>
        </p:spPr>
      </p:pic>
      <p:sp>
        <p:nvSpPr>
          <p:cNvPr id="6" name="TextBox 5">
            <a:extLst>
              <a:ext uri="{FF2B5EF4-FFF2-40B4-BE49-F238E27FC236}">
                <a16:creationId xmlns:a16="http://schemas.microsoft.com/office/drawing/2014/main" id="{F5C07838-5C6E-616D-41D1-05C63E1E3A58}"/>
              </a:ext>
            </a:extLst>
          </p:cNvPr>
          <p:cNvSpPr txBox="1"/>
          <p:nvPr/>
        </p:nvSpPr>
        <p:spPr>
          <a:xfrm>
            <a:off x="214555" y="991111"/>
            <a:ext cx="4572000" cy="646331"/>
          </a:xfrm>
          <a:prstGeom prst="rect">
            <a:avLst/>
          </a:prstGeom>
          <a:noFill/>
        </p:spPr>
        <p:txBody>
          <a:bodyPr wrap="square">
            <a:spAutoFit/>
          </a:bodyPr>
          <a:lstStyle/>
          <a:p>
            <a:pPr marL="0" indent="0" algn="ctr">
              <a:buNone/>
            </a:pPr>
            <a:r>
              <a:rPr lang="en-US" sz="3600" b="1" dirty="0">
                <a:solidFill>
                  <a:schemeClr val="bg1"/>
                </a:solidFill>
                <a:latin typeface="Urbanist" panose="020B0A04040200000203" pitchFamily="34" charset="0"/>
                <a:ea typeface="Urbanist" panose="020B0A04040200000203" pitchFamily="34" charset="0"/>
                <a:cs typeface="Urbanist" panose="020B0A04040200000203" pitchFamily="34" charset="0"/>
              </a:rPr>
              <a:t>Questions?</a:t>
            </a:r>
          </a:p>
        </p:txBody>
      </p:sp>
      <p:sp>
        <p:nvSpPr>
          <p:cNvPr id="7" name="TextBox 6">
            <a:extLst>
              <a:ext uri="{FF2B5EF4-FFF2-40B4-BE49-F238E27FC236}">
                <a16:creationId xmlns:a16="http://schemas.microsoft.com/office/drawing/2014/main" id="{2AD23A61-2A6F-34F4-C858-DEEFD5942B6B}"/>
              </a:ext>
            </a:extLst>
          </p:cNvPr>
          <p:cNvSpPr txBox="1"/>
          <p:nvPr/>
        </p:nvSpPr>
        <p:spPr>
          <a:xfrm>
            <a:off x="4572000" y="961464"/>
            <a:ext cx="4572000" cy="646331"/>
          </a:xfrm>
          <a:prstGeom prst="rect">
            <a:avLst/>
          </a:prstGeom>
          <a:noFill/>
        </p:spPr>
        <p:txBody>
          <a:bodyPr wrap="square">
            <a:spAutoFit/>
          </a:bodyPr>
          <a:lstStyle/>
          <a:p>
            <a:pPr marL="0" indent="0" algn="ctr">
              <a:buNone/>
            </a:pPr>
            <a:r>
              <a:rPr lang="en-US" sz="3600" b="1" dirty="0">
                <a:solidFill>
                  <a:srgbClr val="002060"/>
                </a:solidFill>
                <a:latin typeface="Urbanist" panose="020B0A04040200000203" pitchFamily="34" charset="0"/>
                <a:ea typeface="Urbanist" panose="020B0A04040200000203" pitchFamily="34" charset="0"/>
                <a:cs typeface="Urbanist" panose="020B0A04040200000203" pitchFamily="34" charset="0"/>
              </a:rPr>
              <a:t>The DO Explorer</a:t>
            </a:r>
          </a:p>
        </p:txBody>
      </p:sp>
    </p:spTree>
    <p:extLst>
      <p:ext uri="{BB962C8B-B14F-4D97-AF65-F5344CB8AC3E}">
        <p14:creationId xmlns:p14="http://schemas.microsoft.com/office/powerpoint/2010/main" val="2758371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D80DF693-2D17-2DFF-85A9-691D2C99FBD0}"/>
              </a:ext>
            </a:extLst>
          </p:cNvPr>
          <p:cNvSpPr>
            <a:spLocks noGrp="1"/>
          </p:cNvSpPr>
          <p:nvPr>
            <p:ph type="sldNum" sz="quarter" idx="12"/>
          </p:nvPr>
        </p:nvSpPr>
        <p:spPr/>
        <p:txBody>
          <a:bodyPr/>
          <a:lstStyle/>
          <a:p>
            <a:fld id="{F7D45BCE-EDCC-9D41-A419-671D40456608}" type="slidenum">
              <a:rPr lang="en-US" smtClean="0"/>
              <a:pPr/>
              <a:t>3</a:t>
            </a:fld>
            <a:endParaRPr lang="en-US"/>
          </a:p>
        </p:txBody>
      </p:sp>
      <p:sp>
        <p:nvSpPr>
          <p:cNvPr id="3" name="Título 2">
            <a:extLst>
              <a:ext uri="{FF2B5EF4-FFF2-40B4-BE49-F238E27FC236}">
                <a16:creationId xmlns:a16="http://schemas.microsoft.com/office/drawing/2014/main" id="{84275283-DE62-2D0B-BCF2-774E83DC6964}"/>
              </a:ext>
            </a:extLst>
          </p:cNvPr>
          <p:cNvSpPr>
            <a:spLocks noGrp="1"/>
          </p:cNvSpPr>
          <p:nvPr>
            <p:ph type="title"/>
          </p:nvPr>
        </p:nvSpPr>
        <p:spPr/>
        <p:txBody>
          <a:bodyPr/>
          <a:lstStyle/>
          <a:p>
            <a:r>
              <a:rPr lang="en-US">
                <a:latin typeface="Urbanist"/>
              </a:rPr>
              <a:t>The Application</a:t>
            </a:r>
            <a:endParaRPr lang="en-US"/>
          </a:p>
        </p:txBody>
      </p:sp>
      <p:pic>
        <p:nvPicPr>
          <p:cNvPr id="5" name="Picture 4">
            <a:extLst>
              <a:ext uri="{FF2B5EF4-FFF2-40B4-BE49-F238E27FC236}">
                <a16:creationId xmlns:a16="http://schemas.microsoft.com/office/drawing/2014/main" id="{0218B9EF-B72B-2A80-D077-9CE5E271980C}"/>
              </a:ext>
            </a:extLst>
          </p:cNvPr>
          <p:cNvPicPr>
            <a:picLocks noChangeAspect="1"/>
          </p:cNvPicPr>
          <p:nvPr/>
        </p:nvPicPr>
        <p:blipFill>
          <a:blip r:embed="rId3"/>
          <a:stretch>
            <a:fillRect/>
          </a:stretch>
        </p:blipFill>
        <p:spPr>
          <a:xfrm>
            <a:off x="1744688" y="1011735"/>
            <a:ext cx="5654624" cy="3699939"/>
          </a:xfrm>
          <a:prstGeom prst="rect">
            <a:avLst/>
          </a:prstGeom>
        </p:spPr>
      </p:pic>
    </p:spTree>
    <p:extLst>
      <p:ext uri="{BB962C8B-B14F-4D97-AF65-F5344CB8AC3E}">
        <p14:creationId xmlns:p14="http://schemas.microsoft.com/office/powerpoint/2010/main" val="1836748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9E5FE5-AF2B-F667-8219-47064E75268C}"/>
              </a:ext>
            </a:extLst>
          </p:cNvPr>
          <p:cNvSpPr>
            <a:spLocks noGrp="1"/>
          </p:cNvSpPr>
          <p:nvPr>
            <p:ph type="sldNum" sz="quarter" idx="12"/>
          </p:nvPr>
        </p:nvSpPr>
        <p:spPr/>
        <p:txBody>
          <a:bodyPr/>
          <a:lstStyle/>
          <a:p>
            <a:fld id="{F7D45BCE-EDCC-9D41-A419-671D40456608}" type="slidenum">
              <a:rPr lang="en-US" smtClean="0"/>
              <a:pPr/>
              <a:t>4</a:t>
            </a:fld>
            <a:endParaRPr lang="en-US"/>
          </a:p>
        </p:txBody>
      </p:sp>
      <p:sp>
        <p:nvSpPr>
          <p:cNvPr id="3" name="Title 2">
            <a:extLst>
              <a:ext uri="{FF2B5EF4-FFF2-40B4-BE49-F238E27FC236}">
                <a16:creationId xmlns:a16="http://schemas.microsoft.com/office/drawing/2014/main" id="{0851C46B-19E4-9632-C9FE-515DDE994A57}"/>
              </a:ext>
            </a:extLst>
          </p:cNvPr>
          <p:cNvSpPr>
            <a:spLocks noGrp="1"/>
          </p:cNvSpPr>
          <p:nvPr>
            <p:ph type="title"/>
          </p:nvPr>
        </p:nvSpPr>
        <p:spPr>
          <a:xfrm>
            <a:off x="431800" y="376353"/>
            <a:ext cx="7012800" cy="635382"/>
          </a:xfrm>
        </p:spPr>
        <p:txBody>
          <a:bodyPr/>
          <a:lstStyle/>
          <a:p>
            <a:r>
              <a:rPr lang="en-US" dirty="0">
                <a:latin typeface="Urbanist" panose="020B0A04040200000203" pitchFamily="34" charset="0"/>
                <a:ea typeface="Urbanist" panose="020B0A04040200000203" pitchFamily="34" charset="0"/>
                <a:cs typeface="Urbanist" panose="020B0A04040200000203" pitchFamily="34" charset="0"/>
              </a:rPr>
              <a:t>Application Overview – The 4 Quadrants</a:t>
            </a:r>
          </a:p>
        </p:txBody>
      </p:sp>
      <p:pic>
        <p:nvPicPr>
          <p:cNvPr id="6" name="Picture 5">
            <a:extLst>
              <a:ext uri="{FF2B5EF4-FFF2-40B4-BE49-F238E27FC236}">
                <a16:creationId xmlns:a16="http://schemas.microsoft.com/office/drawing/2014/main" id="{673C87EA-D15F-B6BB-0C79-9265DF3C419A}"/>
              </a:ext>
            </a:extLst>
          </p:cNvPr>
          <p:cNvPicPr>
            <a:picLocks noChangeAspect="1"/>
          </p:cNvPicPr>
          <p:nvPr/>
        </p:nvPicPr>
        <p:blipFill>
          <a:blip r:embed="rId3"/>
          <a:stretch>
            <a:fillRect/>
          </a:stretch>
        </p:blipFill>
        <p:spPr>
          <a:xfrm>
            <a:off x="3938200" y="878681"/>
            <a:ext cx="3596530" cy="3625970"/>
          </a:xfrm>
          <a:prstGeom prst="rect">
            <a:avLst/>
          </a:prstGeom>
        </p:spPr>
      </p:pic>
      <p:pic>
        <p:nvPicPr>
          <p:cNvPr id="9" name="Picture 8">
            <a:extLst>
              <a:ext uri="{FF2B5EF4-FFF2-40B4-BE49-F238E27FC236}">
                <a16:creationId xmlns:a16="http://schemas.microsoft.com/office/drawing/2014/main" id="{6AA4903F-D500-C254-36AB-B3247419579C}"/>
              </a:ext>
            </a:extLst>
          </p:cNvPr>
          <p:cNvPicPr>
            <a:picLocks noChangeAspect="1"/>
          </p:cNvPicPr>
          <p:nvPr/>
        </p:nvPicPr>
        <p:blipFill>
          <a:blip r:embed="rId4"/>
          <a:stretch>
            <a:fillRect/>
          </a:stretch>
        </p:blipFill>
        <p:spPr>
          <a:xfrm>
            <a:off x="1594930" y="878681"/>
            <a:ext cx="2343270" cy="2616334"/>
          </a:xfrm>
          <a:prstGeom prst="rect">
            <a:avLst/>
          </a:prstGeom>
        </p:spPr>
      </p:pic>
    </p:spTree>
    <p:extLst>
      <p:ext uri="{BB962C8B-B14F-4D97-AF65-F5344CB8AC3E}">
        <p14:creationId xmlns:p14="http://schemas.microsoft.com/office/powerpoint/2010/main" val="1730776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ADB7CE-81E5-9D81-2DB5-1B575F2EDCBC}"/>
              </a:ext>
            </a:extLst>
          </p:cNvPr>
          <p:cNvSpPr>
            <a:spLocks noGrp="1"/>
          </p:cNvSpPr>
          <p:nvPr>
            <p:ph type="sldNum" sz="quarter" idx="12"/>
          </p:nvPr>
        </p:nvSpPr>
        <p:spPr/>
        <p:txBody>
          <a:bodyPr/>
          <a:lstStyle/>
          <a:p>
            <a:fld id="{F7D45BCE-EDCC-9D41-A419-671D40456608}" type="slidenum">
              <a:rPr lang="en-US" smtClean="0"/>
              <a:pPr/>
              <a:t>5</a:t>
            </a:fld>
            <a:endParaRPr lang="en-US"/>
          </a:p>
        </p:txBody>
      </p:sp>
      <p:pic>
        <p:nvPicPr>
          <p:cNvPr id="4" name="Picture 3">
            <a:extLst>
              <a:ext uri="{FF2B5EF4-FFF2-40B4-BE49-F238E27FC236}">
                <a16:creationId xmlns:a16="http://schemas.microsoft.com/office/drawing/2014/main" id="{59CC59A6-12EF-7E52-E5C9-3D4DD50078A9}"/>
              </a:ext>
            </a:extLst>
          </p:cNvPr>
          <p:cNvPicPr>
            <a:picLocks noChangeAspect="1"/>
          </p:cNvPicPr>
          <p:nvPr/>
        </p:nvPicPr>
        <p:blipFill>
          <a:blip r:embed="rId3"/>
          <a:srcRect l="2847" t="1814" r="1866" b="1726"/>
          <a:stretch/>
        </p:blipFill>
        <p:spPr>
          <a:xfrm>
            <a:off x="2452577" y="88666"/>
            <a:ext cx="4238845" cy="4685612"/>
          </a:xfrm>
          <a:prstGeom prst="rect">
            <a:avLst/>
          </a:prstGeom>
        </p:spPr>
      </p:pic>
    </p:spTree>
    <p:extLst>
      <p:ext uri="{BB962C8B-B14F-4D97-AF65-F5344CB8AC3E}">
        <p14:creationId xmlns:p14="http://schemas.microsoft.com/office/powerpoint/2010/main" val="3469133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F25A86-696A-E372-11A9-6E802329789E}"/>
              </a:ext>
            </a:extLst>
          </p:cNvPr>
          <p:cNvSpPr>
            <a:spLocks noGrp="1"/>
          </p:cNvSpPr>
          <p:nvPr>
            <p:ph type="sldNum" sz="quarter" idx="12"/>
          </p:nvPr>
        </p:nvSpPr>
        <p:spPr/>
        <p:txBody>
          <a:bodyPr/>
          <a:lstStyle/>
          <a:p>
            <a:fld id="{F7D45BCE-EDCC-9D41-A419-671D40456608}" type="slidenum">
              <a:rPr lang="en-US" smtClean="0"/>
              <a:pPr/>
              <a:t>6</a:t>
            </a:fld>
            <a:endParaRPr lang="en-US"/>
          </a:p>
        </p:txBody>
      </p:sp>
      <p:pic>
        <p:nvPicPr>
          <p:cNvPr id="5" name="Picture 4">
            <a:extLst>
              <a:ext uri="{FF2B5EF4-FFF2-40B4-BE49-F238E27FC236}">
                <a16:creationId xmlns:a16="http://schemas.microsoft.com/office/drawing/2014/main" id="{48FCCF27-C53B-753B-EF31-C16679F25428}"/>
              </a:ext>
            </a:extLst>
          </p:cNvPr>
          <p:cNvPicPr>
            <a:picLocks noChangeAspect="1"/>
          </p:cNvPicPr>
          <p:nvPr/>
        </p:nvPicPr>
        <p:blipFill>
          <a:blip r:embed="rId3"/>
          <a:stretch>
            <a:fillRect/>
          </a:stretch>
        </p:blipFill>
        <p:spPr>
          <a:xfrm>
            <a:off x="1872277" y="328863"/>
            <a:ext cx="5184083" cy="4278814"/>
          </a:xfrm>
          <a:prstGeom prst="rect">
            <a:avLst/>
          </a:prstGeom>
        </p:spPr>
      </p:pic>
    </p:spTree>
    <p:extLst>
      <p:ext uri="{BB962C8B-B14F-4D97-AF65-F5344CB8AC3E}">
        <p14:creationId xmlns:p14="http://schemas.microsoft.com/office/powerpoint/2010/main" val="3492446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1BECDD-3189-C861-4C13-893796B66191}"/>
              </a:ext>
            </a:extLst>
          </p:cNvPr>
          <p:cNvSpPr>
            <a:spLocks noGrp="1"/>
          </p:cNvSpPr>
          <p:nvPr>
            <p:ph type="sldNum" sz="quarter" idx="12"/>
          </p:nvPr>
        </p:nvSpPr>
        <p:spPr/>
        <p:txBody>
          <a:bodyPr/>
          <a:lstStyle/>
          <a:p>
            <a:fld id="{F7D45BCE-EDCC-9D41-A419-671D40456608}" type="slidenum">
              <a:rPr lang="en-US" smtClean="0"/>
              <a:pPr/>
              <a:t>7</a:t>
            </a:fld>
            <a:endParaRPr lang="en-US"/>
          </a:p>
        </p:txBody>
      </p:sp>
      <p:sp>
        <p:nvSpPr>
          <p:cNvPr id="3" name="Title 2">
            <a:extLst>
              <a:ext uri="{FF2B5EF4-FFF2-40B4-BE49-F238E27FC236}">
                <a16:creationId xmlns:a16="http://schemas.microsoft.com/office/drawing/2014/main" id="{5E10233C-9A5D-9CA1-A003-51091B494145}"/>
              </a:ext>
            </a:extLst>
          </p:cNvPr>
          <p:cNvSpPr>
            <a:spLocks noGrp="1"/>
          </p:cNvSpPr>
          <p:nvPr>
            <p:ph type="title"/>
          </p:nvPr>
        </p:nvSpPr>
        <p:spPr>
          <a:xfrm>
            <a:off x="431800" y="458414"/>
            <a:ext cx="7012800" cy="553321"/>
          </a:xfrm>
        </p:spPr>
        <p:txBody>
          <a:bodyPr>
            <a:normAutofit fontScale="90000"/>
          </a:bodyPr>
          <a:lstStyle/>
          <a:p>
            <a:r>
              <a:rPr lang="en-US">
                <a:latin typeface="Urbanist" panose="020B0A04040200000203" pitchFamily="34" charset="0"/>
                <a:ea typeface="Urbanist" panose="020B0A04040200000203" pitchFamily="34" charset="0"/>
                <a:cs typeface="Urbanist" panose="020B0A04040200000203" pitchFamily="34" charset="0"/>
              </a:rPr>
              <a:t>Sending Official Transcripts &amp; MCAT Scores to AACOMAS</a:t>
            </a:r>
          </a:p>
        </p:txBody>
      </p:sp>
      <p:sp>
        <p:nvSpPr>
          <p:cNvPr id="5" name="Text Placeholder 4">
            <a:extLst>
              <a:ext uri="{FF2B5EF4-FFF2-40B4-BE49-F238E27FC236}">
                <a16:creationId xmlns:a16="http://schemas.microsoft.com/office/drawing/2014/main" id="{DEA41550-F151-37F7-03BC-A4DBC6B3FD2C}"/>
              </a:ext>
            </a:extLst>
          </p:cNvPr>
          <p:cNvSpPr>
            <a:spLocks noGrp="1"/>
          </p:cNvSpPr>
          <p:nvPr>
            <p:ph type="body" sz="quarter" idx="15"/>
          </p:nvPr>
        </p:nvSpPr>
        <p:spPr>
          <a:xfrm>
            <a:off x="503239" y="1177636"/>
            <a:ext cx="3296237" cy="3483264"/>
          </a:xfrm>
        </p:spPr>
        <p:txBody>
          <a:bodyPr lIns="91440" tIns="45720" rIns="91440" bIns="45720" anchor="t"/>
          <a:lstStyle/>
          <a:p>
            <a:r>
              <a:rPr lang="en-US" sz="1200" b="0" i="0">
                <a:solidFill>
                  <a:srgbClr val="333333"/>
                </a:solidFill>
                <a:effectLst/>
                <a:latin typeface="Urbanist"/>
                <a:ea typeface="Urbanist" panose="020B0A04040200000203" pitchFamily="34" charset="0"/>
                <a:cs typeface="Urbanist" panose="020B0A04040200000203" pitchFamily="34" charset="0"/>
              </a:rPr>
              <a:t>Transcripts must be sent to AACOMAS from all US and English-speaking Canadian institutions you listed in the </a:t>
            </a:r>
            <a:r>
              <a:rPr lang="en-US" sz="1200" b="1" i="0">
                <a:solidFill>
                  <a:srgbClr val="333333"/>
                </a:solidFill>
                <a:effectLst/>
                <a:latin typeface="Urbanist"/>
                <a:ea typeface="Urbanist" panose="020B0A04040200000203" pitchFamily="34" charset="0"/>
                <a:cs typeface="Urbanist" panose="020B0A04040200000203" pitchFamily="34" charset="0"/>
              </a:rPr>
              <a:t>Colleges Attended </a:t>
            </a:r>
            <a:r>
              <a:rPr lang="en-US" sz="1200" b="0" i="0">
                <a:solidFill>
                  <a:srgbClr val="333333"/>
                </a:solidFill>
                <a:effectLst/>
                <a:latin typeface="Urbanist"/>
                <a:ea typeface="Urbanist" panose="020B0A04040200000203" pitchFamily="34" charset="0"/>
                <a:cs typeface="Urbanist" panose="020B0A04040200000203" pitchFamily="34" charset="0"/>
              </a:rPr>
              <a:t>section of your application, even if the courses later transferred to another institution.</a:t>
            </a:r>
          </a:p>
          <a:p>
            <a:r>
              <a:rPr lang="en-US" sz="1200" b="0" i="0">
                <a:solidFill>
                  <a:srgbClr val="333333"/>
                </a:solidFill>
                <a:effectLst/>
                <a:latin typeface="Urbanist"/>
                <a:ea typeface="Urbanist" panose="020B0A04040200000203" pitchFamily="34" charset="0"/>
                <a:cs typeface="Urbanist" panose="020B0A04040200000203" pitchFamily="34" charset="0"/>
              </a:rPr>
              <a:t>Do not send foreign transcripts (non-US/non-English-Canadian). This includes transcripts from Caribbean and French-Canadian schools. </a:t>
            </a:r>
          </a:p>
          <a:p>
            <a:r>
              <a:rPr lang="en-US" sz="1200">
                <a:solidFill>
                  <a:srgbClr val="333333"/>
                </a:solidFill>
                <a:latin typeface="Urbanist"/>
                <a:ea typeface="Urbanist" panose="020B0A04040200000203" pitchFamily="34" charset="0"/>
                <a:cs typeface="Urbanist" panose="020B0A04040200000203" pitchFamily="34" charset="0"/>
              </a:rPr>
              <a:t>You must request that AAMC release your MCAT scores to AACOMAS. </a:t>
            </a:r>
            <a:r>
              <a:rPr lang="en-US" sz="1200" b="0" i="0">
                <a:solidFill>
                  <a:srgbClr val="333333"/>
                </a:solidFill>
                <a:effectLst/>
                <a:latin typeface="Urbanist"/>
                <a:ea typeface="Urbanist" panose="020B0A04040200000203" pitchFamily="34" charset="0"/>
                <a:cs typeface="Urbanist" panose="020B0A04040200000203" pitchFamily="34" charset="0"/>
              </a:rPr>
              <a:t>After AAMC processing, scores are sent to AACOMAS in batches and then posted to applications daily. You can view scores attached to your application in the Standardized Tests section of the </a:t>
            </a:r>
            <a:r>
              <a:rPr lang="en-US" sz="1200" b="1" i="0">
                <a:solidFill>
                  <a:srgbClr val="333333"/>
                </a:solidFill>
                <a:effectLst/>
                <a:latin typeface="Urbanist"/>
                <a:ea typeface="Urbanist" panose="020B0A04040200000203" pitchFamily="34" charset="0"/>
                <a:cs typeface="Urbanist" panose="020B0A04040200000203" pitchFamily="34" charset="0"/>
              </a:rPr>
              <a:t>Check Status</a:t>
            </a:r>
            <a:r>
              <a:rPr lang="en-US" sz="1200" b="0" i="0">
                <a:solidFill>
                  <a:srgbClr val="333333"/>
                </a:solidFill>
                <a:effectLst/>
                <a:latin typeface="Urbanist"/>
                <a:ea typeface="Urbanist" panose="020B0A04040200000203" pitchFamily="34" charset="0"/>
                <a:cs typeface="Urbanist" panose="020B0A04040200000203" pitchFamily="34" charset="0"/>
              </a:rPr>
              <a:t> tab.</a:t>
            </a:r>
          </a:p>
          <a:p>
            <a:endParaRPr lang="en-US"/>
          </a:p>
        </p:txBody>
      </p:sp>
      <p:pic>
        <p:nvPicPr>
          <p:cNvPr id="7" name="Picture 6" descr="A blue sign with white text&#10;&#10;Description automatically generated with low confidence">
            <a:extLst>
              <a:ext uri="{FF2B5EF4-FFF2-40B4-BE49-F238E27FC236}">
                <a16:creationId xmlns:a16="http://schemas.microsoft.com/office/drawing/2014/main" id="{A1D977A1-48FE-1C09-4749-71A91757CC2E}"/>
              </a:ext>
            </a:extLst>
          </p:cNvPr>
          <p:cNvPicPr>
            <a:picLocks noChangeAspect="1"/>
          </p:cNvPicPr>
          <p:nvPr/>
        </p:nvPicPr>
        <p:blipFill>
          <a:blip r:embed="rId3"/>
          <a:stretch>
            <a:fillRect/>
          </a:stretch>
        </p:blipFill>
        <p:spPr>
          <a:xfrm>
            <a:off x="6288868" y="3059799"/>
            <a:ext cx="1845900" cy="1845900"/>
          </a:xfrm>
          <a:prstGeom prst="rect">
            <a:avLst/>
          </a:prstGeom>
        </p:spPr>
      </p:pic>
      <p:pic>
        <p:nvPicPr>
          <p:cNvPr id="9" name="Picture 8" descr="A picture containing engineering drawing&#10;&#10;Description automatically generated">
            <a:extLst>
              <a:ext uri="{FF2B5EF4-FFF2-40B4-BE49-F238E27FC236}">
                <a16:creationId xmlns:a16="http://schemas.microsoft.com/office/drawing/2014/main" id="{57722AE1-FFE2-8923-DA4C-47BA3D40B3C0}"/>
              </a:ext>
            </a:extLst>
          </p:cNvPr>
          <p:cNvPicPr>
            <a:picLocks noChangeAspect="1"/>
          </p:cNvPicPr>
          <p:nvPr/>
        </p:nvPicPr>
        <p:blipFill>
          <a:blip r:embed="rId4"/>
          <a:stretch>
            <a:fillRect/>
          </a:stretch>
        </p:blipFill>
        <p:spPr>
          <a:xfrm>
            <a:off x="4367813" y="1177636"/>
            <a:ext cx="2459115" cy="1627114"/>
          </a:xfrm>
          <a:prstGeom prst="rect">
            <a:avLst/>
          </a:prstGeom>
        </p:spPr>
      </p:pic>
    </p:spTree>
    <p:extLst>
      <p:ext uri="{BB962C8B-B14F-4D97-AF65-F5344CB8AC3E}">
        <p14:creationId xmlns:p14="http://schemas.microsoft.com/office/powerpoint/2010/main" val="3774711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322B41-1BC3-FF74-D80F-8CB83CF5396F}"/>
              </a:ext>
            </a:extLst>
          </p:cNvPr>
          <p:cNvSpPr>
            <a:spLocks noGrp="1"/>
          </p:cNvSpPr>
          <p:nvPr>
            <p:ph type="sldNum" sz="quarter" idx="12"/>
          </p:nvPr>
        </p:nvSpPr>
        <p:spPr/>
        <p:txBody>
          <a:bodyPr/>
          <a:lstStyle/>
          <a:p>
            <a:fld id="{F7D45BCE-EDCC-9D41-A419-671D40456608}" type="slidenum">
              <a:rPr lang="en-US" smtClean="0"/>
              <a:pPr/>
              <a:t>8</a:t>
            </a:fld>
            <a:endParaRPr lang="en-US"/>
          </a:p>
        </p:txBody>
      </p:sp>
      <p:pic>
        <p:nvPicPr>
          <p:cNvPr id="4" name="Picture 3">
            <a:extLst>
              <a:ext uri="{FF2B5EF4-FFF2-40B4-BE49-F238E27FC236}">
                <a16:creationId xmlns:a16="http://schemas.microsoft.com/office/drawing/2014/main" id="{160FDC1D-5131-1727-8AF8-7A04647453F1}"/>
              </a:ext>
            </a:extLst>
          </p:cNvPr>
          <p:cNvPicPr>
            <a:picLocks noChangeAspect="1"/>
          </p:cNvPicPr>
          <p:nvPr/>
        </p:nvPicPr>
        <p:blipFill>
          <a:blip r:embed="rId3"/>
          <a:stretch>
            <a:fillRect/>
          </a:stretch>
        </p:blipFill>
        <p:spPr>
          <a:xfrm>
            <a:off x="1452826" y="410796"/>
            <a:ext cx="5920607" cy="4323495"/>
          </a:xfrm>
          <a:prstGeom prst="rect">
            <a:avLst/>
          </a:prstGeom>
        </p:spPr>
      </p:pic>
    </p:spTree>
    <p:extLst>
      <p:ext uri="{BB962C8B-B14F-4D97-AF65-F5344CB8AC3E}">
        <p14:creationId xmlns:p14="http://schemas.microsoft.com/office/powerpoint/2010/main" val="1672305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BBE0CE-2961-FD02-31AF-37F5974CC7D7}"/>
              </a:ext>
            </a:extLst>
          </p:cNvPr>
          <p:cNvSpPr>
            <a:spLocks noGrp="1"/>
          </p:cNvSpPr>
          <p:nvPr>
            <p:ph type="sldNum" sz="quarter" idx="12"/>
          </p:nvPr>
        </p:nvSpPr>
        <p:spPr/>
        <p:txBody>
          <a:bodyPr/>
          <a:lstStyle/>
          <a:p>
            <a:fld id="{F7D45BCE-EDCC-9D41-A419-671D40456608}" type="slidenum">
              <a:rPr lang="en-US" smtClean="0"/>
              <a:pPr/>
              <a:t>9</a:t>
            </a:fld>
            <a:endParaRPr lang="en-US"/>
          </a:p>
        </p:txBody>
      </p:sp>
      <p:pic>
        <p:nvPicPr>
          <p:cNvPr id="7" name="Picture 6">
            <a:extLst>
              <a:ext uri="{FF2B5EF4-FFF2-40B4-BE49-F238E27FC236}">
                <a16:creationId xmlns:a16="http://schemas.microsoft.com/office/drawing/2014/main" id="{96F21CDE-BA36-91BA-FA97-C6168A84B3ED}"/>
              </a:ext>
            </a:extLst>
          </p:cNvPr>
          <p:cNvPicPr>
            <a:picLocks noChangeAspect="1"/>
          </p:cNvPicPr>
          <p:nvPr/>
        </p:nvPicPr>
        <p:blipFill>
          <a:blip r:embed="rId3"/>
          <a:stretch>
            <a:fillRect/>
          </a:stretch>
        </p:blipFill>
        <p:spPr>
          <a:xfrm>
            <a:off x="844376" y="426133"/>
            <a:ext cx="6744047" cy="4292821"/>
          </a:xfrm>
          <a:prstGeom prst="rect">
            <a:avLst/>
          </a:prstGeom>
        </p:spPr>
      </p:pic>
    </p:spTree>
    <p:extLst>
      <p:ext uri="{BB962C8B-B14F-4D97-AF65-F5344CB8AC3E}">
        <p14:creationId xmlns:p14="http://schemas.microsoft.com/office/powerpoint/2010/main" val="2367911635"/>
      </p:ext>
    </p:extLst>
  </p:cSld>
  <p:clrMapOvr>
    <a:masterClrMapping/>
  </p:clrMapOvr>
</p:sld>
</file>

<file path=ppt/theme/theme1.xml><?xml version="1.0" encoding="utf-8"?>
<a:theme xmlns:a="http://schemas.openxmlformats.org/drawingml/2006/main" name="Title and Sliders">
  <a:themeElements>
    <a:clrScheme name="AACOM Color Palette">
      <a:dk1>
        <a:srgbClr val="000000"/>
      </a:dk1>
      <a:lt1>
        <a:srgbClr val="FFFFFF"/>
      </a:lt1>
      <a:dk2>
        <a:srgbClr val="201261"/>
      </a:dk2>
      <a:lt2>
        <a:srgbClr val="54C8E8"/>
      </a:lt2>
      <a:accent1>
        <a:srgbClr val="FFA300"/>
      </a:accent1>
      <a:accent2>
        <a:srgbClr val="FF5959"/>
      </a:accent2>
      <a:accent3>
        <a:srgbClr val="B1B1B1"/>
      </a:accent3>
      <a:accent4>
        <a:srgbClr val="231F2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ight Background">
  <a:themeElements>
    <a:clrScheme name="AACOM Color Palette">
      <a:dk1>
        <a:srgbClr val="000000"/>
      </a:dk1>
      <a:lt1>
        <a:srgbClr val="FFFFFF"/>
      </a:lt1>
      <a:dk2>
        <a:srgbClr val="201261"/>
      </a:dk2>
      <a:lt2>
        <a:srgbClr val="54C8E8"/>
      </a:lt2>
      <a:accent1>
        <a:srgbClr val="FFA300"/>
      </a:accent1>
      <a:accent2>
        <a:srgbClr val="FF5959"/>
      </a:accent2>
      <a:accent3>
        <a:srgbClr val="B1B1B1"/>
      </a:accent3>
      <a:accent4>
        <a:srgbClr val="231F2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ark Background">
  <a:themeElements>
    <a:clrScheme name="AACOM Color Palette">
      <a:dk1>
        <a:srgbClr val="000000"/>
      </a:dk1>
      <a:lt1>
        <a:srgbClr val="FFFFFF"/>
      </a:lt1>
      <a:dk2>
        <a:srgbClr val="201261"/>
      </a:dk2>
      <a:lt2>
        <a:srgbClr val="54C8E8"/>
      </a:lt2>
      <a:accent1>
        <a:srgbClr val="FFA300"/>
      </a:accent1>
      <a:accent2>
        <a:srgbClr val="FF5959"/>
      </a:accent2>
      <a:accent3>
        <a:srgbClr val="B1B1B1"/>
      </a:accent3>
      <a:accent4>
        <a:srgbClr val="231F2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mages">
  <a:themeElements>
    <a:clrScheme name="AACOM Color Palette">
      <a:dk1>
        <a:srgbClr val="000000"/>
      </a:dk1>
      <a:lt1>
        <a:srgbClr val="FFFFFF"/>
      </a:lt1>
      <a:dk2>
        <a:srgbClr val="201261"/>
      </a:dk2>
      <a:lt2>
        <a:srgbClr val="54C8E8"/>
      </a:lt2>
      <a:accent1>
        <a:srgbClr val="FFA300"/>
      </a:accent1>
      <a:accent2>
        <a:srgbClr val="FF5959"/>
      </a:accent2>
      <a:accent3>
        <a:srgbClr val="B1B1B1"/>
      </a:accent3>
      <a:accent4>
        <a:srgbClr val="231F2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Graphs">
  <a:themeElements>
    <a:clrScheme name="AACOM Color Palette">
      <a:dk1>
        <a:srgbClr val="000000"/>
      </a:dk1>
      <a:lt1>
        <a:srgbClr val="FFFFFF"/>
      </a:lt1>
      <a:dk2>
        <a:srgbClr val="201261"/>
      </a:dk2>
      <a:lt2>
        <a:srgbClr val="54C8E8"/>
      </a:lt2>
      <a:accent1>
        <a:srgbClr val="FFA300"/>
      </a:accent1>
      <a:accent2>
        <a:srgbClr val="FF5959"/>
      </a:accent2>
      <a:accent3>
        <a:srgbClr val="B1B1B1"/>
      </a:accent3>
      <a:accent4>
        <a:srgbClr val="231F2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6d893fd5-62e7-4a18-808f-6929b6092986" xsi:nil="true"/>
    <lcf76f155ced4ddcb4097134ff3c332f xmlns="b60600d8-a6cb-4ccc-905c-617231648e86">
      <Terms xmlns="http://schemas.microsoft.com/office/infopath/2007/PartnerControls"/>
    </lcf76f155ced4ddcb4097134ff3c332f>
    <SharedWithUsers xmlns="6d893fd5-62e7-4a18-808f-6929b6092986">
      <UserInfo>
        <DisplayName>Regina Bowman-Goldring, MA</DisplayName>
        <AccountId>27480</AccountId>
        <AccountType/>
      </UserInfo>
      <UserInfo>
        <DisplayName>Briana O'Neal, MSEd</DisplayName>
        <AccountId>41778</AccountId>
        <AccountType/>
      </UserInfo>
      <UserInfo>
        <DisplayName>Helene Cameron, PhD, MBA</DisplayName>
        <AccountId>22889</AccountId>
        <AccountType/>
      </UserInfo>
      <UserInfo>
        <DisplayName>Precious Thompson</DisplayName>
        <AccountId>2074</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FE6132F8B8EC74BA8D9BE4078927CF9" ma:contentTypeVersion="22" ma:contentTypeDescription="Create a new document." ma:contentTypeScope="" ma:versionID="72fd7f5af02778afc52f7455cc9a6221">
  <xsd:schema xmlns:xsd="http://www.w3.org/2001/XMLSchema" xmlns:xs="http://www.w3.org/2001/XMLSchema" xmlns:p="http://schemas.microsoft.com/office/2006/metadata/properties" xmlns:ns1="http://schemas.microsoft.com/sharepoint/v3" xmlns:ns2="6d893fd5-62e7-4a18-808f-6929b6092986" xmlns:ns3="b60600d8-a6cb-4ccc-905c-617231648e86" targetNamespace="http://schemas.microsoft.com/office/2006/metadata/properties" ma:root="true" ma:fieldsID="d2c181805ff6d5a8ec7120adf8fa6a96" ns1:_="" ns2:_="" ns3:_="">
    <xsd:import namespace="http://schemas.microsoft.com/sharepoint/v3"/>
    <xsd:import namespace="6d893fd5-62e7-4a18-808f-6929b6092986"/>
    <xsd:import namespace="b60600d8-a6cb-4ccc-905c-617231648e86"/>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EventHashCode" minOccurs="0"/>
                <xsd:element ref="ns3:MediaServiceGenerationTime" minOccurs="0"/>
                <xsd:element ref="ns3:MediaServiceLocation" minOccurs="0"/>
                <xsd:element ref="ns3:MediaServiceAutoKeyPoints" minOccurs="0"/>
                <xsd:element ref="ns3:MediaServiceKeyPoints" minOccurs="0"/>
                <xsd:element ref="ns1:_ip_UnifiedCompliancePolicyProperties" minOccurs="0"/>
                <xsd:element ref="ns1:_ip_UnifiedCompliancePolicyUIAc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893fd5-62e7-4a18-808f-6929b609298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CatchAll" ma:index="27" nillable="true" ma:displayName="Taxonomy Catch All Column" ma:hidden="true" ma:list="{cd08ca35-049e-44d0-bc8f-f122cd0ed01e}" ma:internalName="TaxCatchAll" ma:showField="CatchAllData" ma:web="6d893fd5-62e7-4a18-808f-6929b609298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60600d8-a6cb-4ccc-905c-617231648e86"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4"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8316ac8f-cad6-4f82-943e-f438414eeed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C268F7-A3FD-4A1E-A928-ADEF59DB04E5}">
  <ds:schemaRefs>
    <ds:schemaRef ds:uri="http://www.w3.org/XML/1998/namespace"/>
    <ds:schemaRef ds:uri="http://purl.org/dc/dcmitype/"/>
    <ds:schemaRef ds:uri="http://purl.org/dc/terms/"/>
    <ds:schemaRef ds:uri="http://schemas.microsoft.com/sharepoint/v3"/>
    <ds:schemaRef ds:uri="http://schemas.microsoft.com/office/2006/documentManagement/types"/>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b60600d8-a6cb-4ccc-905c-617231648e86"/>
    <ds:schemaRef ds:uri="6d893fd5-62e7-4a18-808f-6929b6092986"/>
  </ds:schemaRefs>
</ds:datastoreItem>
</file>

<file path=customXml/itemProps2.xml><?xml version="1.0" encoding="utf-8"?>
<ds:datastoreItem xmlns:ds="http://schemas.openxmlformats.org/officeDocument/2006/customXml" ds:itemID="{AACA71B8-B498-4DFA-8CA0-7A67D904F18B}">
  <ds:schemaRefs>
    <ds:schemaRef ds:uri="http://schemas.microsoft.com/sharepoint/v3/contenttype/forms"/>
  </ds:schemaRefs>
</ds:datastoreItem>
</file>

<file path=customXml/itemProps3.xml><?xml version="1.0" encoding="utf-8"?>
<ds:datastoreItem xmlns:ds="http://schemas.openxmlformats.org/officeDocument/2006/customXml" ds:itemID="{489B866F-F332-4F61-875D-AA9BC6A3952C}">
  <ds:schemaRefs>
    <ds:schemaRef ds:uri="6d893fd5-62e7-4a18-808f-6929b6092986"/>
    <ds:schemaRef ds:uri="b60600d8-a6cb-4ccc-905c-617231648e8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867</TotalTime>
  <Words>2559</Words>
  <Application>Microsoft Office PowerPoint</Application>
  <PresentationFormat>Custom</PresentationFormat>
  <Paragraphs>201</Paragraphs>
  <Slides>20</Slides>
  <Notes>19</Notes>
  <HiddenSlides>0</HiddenSlides>
  <MMClips>2</MMClips>
  <ScaleCrop>false</ScaleCrop>
  <HeadingPairs>
    <vt:vector size="4" baseType="variant">
      <vt:variant>
        <vt:lpstr>Theme</vt:lpstr>
      </vt:variant>
      <vt:variant>
        <vt:i4>5</vt:i4>
      </vt:variant>
      <vt:variant>
        <vt:lpstr>Slide Titles</vt:lpstr>
      </vt:variant>
      <vt:variant>
        <vt:i4>20</vt:i4>
      </vt:variant>
    </vt:vector>
  </HeadingPairs>
  <TitlesOfParts>
    <vt:vector size="25" baseType="lpstr">
      <vt:lpstr>Title and Sliders</vt:lpstr>
      <vt:lpstr>Light Background</vt:lpstr>
      <vt:lpstr>Dark Background</vt:lpstr>
      <vt:lpstr>Images</vt:lpstr>
      <vt:lpstr>Graphs</vt:lpstr>
      <vt:lpstr>PowerPoint Presentation</vt:lpstr>
      <vt:lpstr>PowerPoint Presentation</vt:lpstr>
      <vt:lpstr>The Application</vt:lpstr>
      <vt:lpstr>Application Overview – The 4 Quadrants</vt:lpstr>
      <vt:lpstr>PowerPoint Presentation</vt:lpstr>
      <vt:lpstr>PowerPoint Presentation</vt:lpstr>
      <vt:lpstr>Sending Official Transcripts &amp; MCAT Scores to AACOMAS</vt:lpstr>
      <vt:lpstr>PowerPoint Presentation</vt:lpstr>
      <vt:lpstr>PowerPoint Presentation</vt:lpstr>
      <vt:lpstr>PowerPoint Presentation</vt:lpstr>
      <vt:lpstr>PowerPoint Presentation</vt:lpstr>
      <vt:lpstr>PowerPoint Presentation</vt:lpstr>
      <vt:lpstr>Program Page</vt:lpstr>
      <vt:lpstr>PowerPoint Presentation</vt:lpstr>
      <vt:lpstr>Fee Waiver Program</vt:lpstr>
      <vt:lpstr>Submitting and Monitoring Your Application</vt:lpstr>
      <vt:lpstr>Checking the status of an application</vt:lpstr>
      <vt:lpstr>Limited Post-Submission Edits</vt:lpstr>
      <vt:lpstr>ACOMAS Customer Service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Marta Izarra</dc:creator>
  <cp:lastModifiedBy>Briana O'Neal, MSEd</cp:lastModifiedBy>
  <cp:revision>54</cp:revision>
  <cp:lastPrinted>2024-03-04T16:40:23Z</cp:lastPrinted>
  <dcterms:created xsi:type="dcterms:W3CDTF">2022-09-01T21:39:29Z</dcterms:created>
  <dcterms:modified xsi:type="dcterms:W3CDTF">2025-05-21T16:07:50Z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0x0101008FE6132F8B8EC74BA8D9BE4078927CF9</vt:lpwstr>
  </property>
  <property fmtid="{D5CDD505-2E9C-101B-9397-08002B2CF9AE}" pid="3" name="MediaServiceImageTags">
    <vt:lpwstr/>
  </property>
</Properties>
</file>