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497" r:id="rId3"/>
    <p:sldId id="259" r:id="rId4"/>
    <p:sldId id="258" r:id="rId5"/>
    <p:sldId id="257" r:id="rId6"/>
    <p:sldId id="498" r:id="rId7"/>
    <p:sldId id="493" r:id="rId8"/>
    <p:sldId id="4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00"/>
    <a:srgbClr val="B1B1B1"/>
    <a:srgbClr val="231F20"/>
    <a:srgbClr val="211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3216-496B-C24F-8EEA-5229B66BF01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D3FE-FD69-6A46-BCF3-E4C2E88D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9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450E3-5F89-44AF-887D-55E2481561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8718-F25B-76BE-520F-88169868D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71" y="2336800"/>
            <a:ext cx="5659329" cy="300989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E06D4-6ED8-7F0F-F464-464B5F3A8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71" y="5461000"/>
            <a:ext cx="5100529" cy="9491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32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8ACA59-F93D-0005-9594-D5D4DC17F583}"/>
              </a:ext>
            </a:extLst>
          </p:cNvPr>
          <p:cNvSpPr/>
          <p:nvPr userDrawn="1"/>
        </p:nvSpPr>
        <p:spPr>
          <a:xfrm>
            <a:off x="-114300" y="4432300"/>
            <a:ext cx="12446000" cy="204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615" y="513569"/>
            <a:ext cx="11240137" cy="1508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Session title for speakers style or delete if not needed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5CC0CD-F56D-3F25-B7E4-538D6A6AA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6250" y="4611189"/>
            <a:ext cx="3600450" cy="17332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Insert logos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BA9C61E-76A5-A6E7-0771-C2E139FB60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775" y="4611189"/>
            <a:ext cx="3600450" cy="17332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E4AE60-5ABD-9B34-04E7-E6B097D098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302" y="4611189"/>
            <a:ext cx="3600450" cy="17332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83D381-B1E8-4CC3-507B-7AE52633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5775" y="2369713"/>
            <a:ext cx="3600450" cy="1880024"/>
          </a:xfrm>
        </p:spPr>
        <p:txBody>
          <a:bodyPr wrap="square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Click to add name, title, company. Name should be BOLDED.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BB72D7AB-185A-371C-E7F1-7E73DD2E60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615" y="2369713"/>
            <a:ext cx="3600450" cy="1880024"/>
          </a:xfrm>
        </p:spPr>
        <p:txBody>
          <a:bodyPr wrap="square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Click to add name, title, company. Name should be BOLDED.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0AEB20-B276-B6F6-77A0-19C565671A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5775" y="2369713"/>
            <a:ext cx="3600450" cy="1880024"/>
          </a:xfrm>
        </p:spPr>
        <p:txBody>
          <a:bodyPr wrap="square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Click to add name, title, company. Name should be BOLDED.</a:t>
            </a:r>
          </a:p>
        </p:txBody>
      </p:sp>
    </p:spTree>
    <p:extLst>
      <p:ext uri="{BB962C8B-B14F-4D97-AF65-F5344CB8AC3E}">
        <p14:creationId xmlns:p14="http://schemas.microsoft.com/office/powerpoint/2010/main" val="30481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5C34-C46E-EE25-4EA0-CE4C575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DD66-90B1-F888-7AC2-B692232A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87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BBC8-BCD6-568C-91CD-0695EFB7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00421-B548-7628-279A-F662898D1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blue circle with a white symbol&#10;&#10;Description automatically generated">
            <a:extLst>
              <a:ext uri="{FF2B5EF4-FFF2-40B4-BE49-F238E27FC236}">
                <a16:creationId xmlns:a16="http://schemas.microsoft.com/office/drawing/2014/main" id="{5B69C264-5812-EE36-2E1B-CDFE62695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8150" y="5540375"/>
            <a:ext cx="1155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6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671" y="513567"/>
            <a:ext cx="7778663" cy="444673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secondary title page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5989" y="5198301"/>
            <a:ext cx="7866345" cy="1327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3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989" y="2773441"/>
            <a:ext cx="7778663" cy="75353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5989" y="3971109"/>
            <a:ext cx="7866345" cy="2554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secondary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56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E454E-7F2E-AC74-CA2E-8F9BDEC7673C}"/>
              </a:ext>
            </a:extLst>
          </p:cNvPr>
          <p:cNvSpPr/>
          <p:nvPr userDrawn="1"/>
        </p:nvSpPr>
        <p:spPr>
          <a:xfrm>
            <a:off x="-114300" y="4486196"/>
            <a:ext cx="12446000" cy="185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8ACAE-AFAF-80E3-6406-75066F16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04F0-F509-79E6-BA60-81579BAA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11239763" cy="137795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211261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5CC0CD-F56D-3F25-B7E4-538D6A6AA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250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BA9C61E-76A5-A6E7-0771-C2E139FB6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775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E4AE60-5ABD-9B34-04E7-E6B097D09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302" y="4738296"/>
            <a:ext cx="3600450" cy="1377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25A79-A116-2742-AE2D-6D76AFD3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A213B-9172-F05A-1532-19C4E8CE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8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4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Urbanist Black" panose="020B0A04040200000203" pitchFamily="34" charset="77"/>
          <a:ea typeface="Urbanist Black" panose="020B0A04040200000203" pitchFamily="34" charset="77"/>
          <a:cs typeface="Urbanist Black" panose="020B0A04040200000203" pitchFamily="34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54C8E8"/>
        </a:buClr>
        <a:buFont typeface="Arial" panose="020B0604020202020204" pitchFamily="34" charset="0"/>
        <a:buChar char="•"/>
        <a:defRPr sz="2800" b="0" i="0" kern="1200">
          <a:solidFill>
            <a:srgbClr val="231F20"/>
          </a:solidFill>
          <a:latin typeface="Urbanist Medium" panose="020B0A04040200000203" pitchFamily="34" charset="77"/>
          <a:ea typeface="Urbanist Medium" panose="020B0A04040200000203" pitchFamily="34" charset="77"/>
          <a:cs typeface="Urbanist Medium" panose="020B0A04040200000203" pitchFamily="34" charset="77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400" b="0" i="0" kern="1200">
          <a:solidFill>
            <a:srgbClr val="231F20"/>
          </a:solidFill>
          <a:latin typeface="Urbanist Medium" panose="020B0A04040200000203" pitchFamily="34" charset="77"/>
          <a:ea typeface="Urbanist Medium" panose="020B0A04040200000203" pitchFamily="34" charset="77"/>
          <a:cs typeface="Urbanist Medium" panose="020B0A04040200000203" pitchFamily="34" charset="77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2000" b="0" i="0" kern="1200">
          <a:solidFill>
            <a:srgbClr val="231F20"/>
          </a:solidFill>
          <a:latin typeface="Urbanist Medium" panose="020B0A04040200000203" pitchFamily="34" charset="77"/>
          <a:ea typeface="Urbanist Medium" panose="020B0A04040200000203" pitchFamily="34" charset="77"/>
          <a:cs typeface="Urbanist Medium" panose="020B0A04040200000203" pitchFamily="34" charset="77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 Medium" panose="020B0A04040200000203" pitchFamily="34" charset="77"/>
          <a:ea typeface="Urbanist Medium" panose="020B0A04040200000203" pitchFamily="34" charset="77"/>
          <a:cs typeface="Urbanist Medium" panose="020B0A04040200000203" pitchFamily="34" charset="77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54C8E8"/>
        </a:buClr>
        <a:buFont typeface="Arial" panose="020B0604020202020204" pitchFamily="34" charset="0"/>
        <a:buChar char="•"/>
        <a:defRPr sz="1800" b="0" i="0" kern="1200">
          <a:solidFill>
            <a:srgbClr val="231F20"/>
          </a:solidFill>
          <a:latin typeface="Urbanist Medium" panose="020B0A04040200000203" pitchFamily="34" charset="77"/>
          <a:ea typeface="Urbanist Medium" panose="020B0A04040200000203" pitchFamily="34" charset="77"/>
          <a:cs typeface="Urbanist Medium" panose="020B0A04040200000203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0E5E-53BB-82A7-F02E-3D5A2C254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BB72-62ED-BED6-BE87-1E8DFEC8C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AF012-F602-6E59-9D0E-2335D2AF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2178C-25DD-7074-4493-66A49DE5D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8976F-9958-0101-2603-8E83316CC6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8F47CA-3D28-5E44-4B41-9179203D3B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5F357C-A46F-7FE7-CCE3-3AB722D6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BCCE75-6600-A5E3-977D-5108F82D5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3FCBD8-5B85-97FE-ED07-1691A84EF0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2942-96A0-31C4-64CE-7E645D79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0B0C1-9F78-4E4F-8429-A7BF8F23A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The presenter(s) have no interest or potential conflict(s) of interest in relation to this presentation.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Urbanist Medium" panose="020B0A04040200000203" pitchFamily="34" charset="0"/>
              <a:ea typeface="Urbanist Medium" panose="020B0A04040200000203" pitchFamily="34" charset="0"/>
              <a:cs typeface="Urbanist Medium" panose="020B0A04040200000203" pitchFamily="34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The content of this presentation does not relate to any product of a commercial interest. Therefore, there are no relevant financial relationships to disclose.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058-716B-E7B5-4B67-C6228693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2876-13CE-EB80-17E2-F1009A89A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9E53-04EC-5328-64BD-1D6F7BD9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DABB9-D977-85AF-801A-A716D87CB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6F1D-A423-902E-AD96-DC1B2006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0BC37-5F23-7AC7-D5AD-4B31A0803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9DF-855C-4466-BE7B-30E2622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9" y="513568"/>
            <a:ext cx="11239763" cy="2395887"/>
          </a:xfrm>
        </p:spPr>
        <p:txBody>
          <a:bodyPr>
            <a:noAutofit/>
          </a:bodyPr>
          <a:lstStyle/>
          <a:p>
            <a:r>
              <a:rPr lang="en-US" sz="4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An Innovative Pre-matriculation Study Skills Building Model for Student Success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986FD8-D2CE-783B-406E-BA6FD436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989" y="3008850"/>
            <a:ext cx="3600451" cy="137795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Kathleen Weiss,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Director, Center for Educational Enhancement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Assistant Professor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6AD4E-2D79-CF9D-715C-D69115E3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39" y="4707664"/>
            <a:ext cx="6085522" cy="12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3BE8358-5055-D3EE-5D86-422E45C3E9E4}"/>
              </a:ext>
            </a:extLst>
          </p:cNvPr>
          <p:cNvSpPr txBox="1">
            <a:spLocks/>
          </p:cNvSpPr>
          <p:nvPr/>
        </p:nvSpPr>
        <p:spPr>
          <a:xfrm>
            <a:off x="4240467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Nehad El-</a:t>
            </a:r>
            <a:r>
              <a:rPr lang="en-US" sz="2400" b="1" dirty="0" err="1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Sawi</a:t>
            </a:r>
            <a:r>
              <a:rPr lang="en-US" sz="2400" b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Assistant Vice President, Academic Innovations &amp; Enhancement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33F84F1-3A8D-4734-92DA-104B1A86E4FB}"/>
              </a:ext>
            </a:extLst>
          </p:cNvPr>
          <p:cNvSpPr txBox="1">
            <a:spLocks/>
          </p:cNvSpPr>
          <p:nvPr/>
        </p:nvSpPr>
        <p:spPr>
          <a:xfrm>
            <a:off x="8099948" y="3008850"/>
            <a:ext cx="3600451" cy="13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200" b="0" i="0" kern="1200">
                <a:solidFill>
                  <a:schemeClr val="tx2"/>
                </a:solidFill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4C8E8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Brian </a:t>
            </a:r>
            <a:r>
              <a:rPr lang="en-US" sz="2800" b="1" dirty="0" err="1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Pinney</a:t>
            </a:r>
            <a:r>
              <a:rPr lang="en-US" sz="2800" b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Instructional Design &amp; Educational Support Specialist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Assistant Professor</a:t>
            </a:r>
          </a:p>
        </p:txBody>
      </p:sp>
    </p:spTree>
    <p:extLst>
      <p:ext uri="{BB962C8B-B14F-4D97-AF65-F5344CB8AC3E}">
        <p14:creationId xmlns:p14="http://schemas.microsoft.com/office/powerpoint/2010/main" val="300208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0E5E-53BB-82A7-F02E-3D5A2C25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Overcoming Challenges in Publishing in the Health Science Education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BB72-62ED-BED6-BE87-1E8DFEC8C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Mark A.W. Andrews, Michael W. Bradbury, Machelle Linsenmeyer, Elizabeth K. McClain</a:t>
            </a:r>
          </a:p>
          <a:p>
            <a:r>
              <a:rPr lang="en-US" dirty="0">
                <a:latin typeface="Urbanist Medium" panose="020B0A04040200000203" pitchFamily="34" charset="0"/>
                <a:ea typeface="Urbanist Medium" panose="020B0A04040200000203" pitchFamily="34" charset="0"/>
                <a:cs typeface="Urbanist Medium" panose="020B0A04040200000203" pitchFamily="34" charset="0"/>
              </a:rPr>
              <a:t>Associate Editors at </a:t>
            </a:r>
            <a:r>
              <a:rPr lang="en-US" i="1" dirty="0"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rPr>
              <a:t>Medical Science Educator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65A53E-63E6-4B6A-8953-2FDBD4B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" y="4939887"/>
            <a:ext cx="1170000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11E19-E848-41FF-B836-C02185EA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23" y="4945225"/>
            <a:ext cx="1061085" cy="1061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11" y="5032856"/>
            <a:ext cx="1867775" cy="8568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4DB7D8-C067-9716-11BA-0185852D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3" y="5047357"/>
            <a:ext cx="2600937" cy="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42AFDB-E46D-DEF9-0235-CE4AAD7A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12" y="5032856"/>
            <a:ext cx="3690395" cy="8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5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OM color palette">
      <a:dk1>
        <a:srgbClr val="000000"/>
      </a:dk1>
      <a:lt1>
        <a:srgbClr val="FFFFFF"/>
      </a:lt1>
      <a:dk2>
        <a:srgbClr val="201261"/>
      </a:dk2>
      <a:lt2>
        <a:srgbClr val="54C8E8"/>
      </a:lt2>
      <a:accent1>
        <a:srgbClr val="FFA300"/>
      </a:accent1>
      <a:accent2>
        <a:srgbClr val="FF5959"/>
      </a:accent2>
      <a:accent3>
        <a:srgbClr val="B1B1B1"/>
      </a:accent3>
      <a:accent4>
        <a:srgbClr val="231F20"/>
      </a:accent4>
      <a:accent5>
        <a:srgbClr val="5B9BD5"/>
      </a:accent5>
      <a:accent6>
        <a:srgbClr val="70AD47"/>
      </a:accent6>
      <a:hlink>
        <a:srgbClr val="0563C1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135</Words>
  <Application>Microsoft Macintosh PowerPoint</Application>
  <PresentationFormat>Widescreen</PresentationFormat>
  <Paragraphs>20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Urbanist Black</vt:lpstr>
      <vt:lpstr>Urbanist Medium</vt:lpstr>
      <vt:lpstr>Office Theme</vt:lpstr>
      <vt:lpstr>PowerPoint Presentation</vt:lpstr>
      <vt:lpstr>PowerPoint Presentation</vt:lpstr>
      <vt:lpstr>Disclosure</vt:lpstr>
      <vt:lpstr>PowerPoint Presentation</vt:lpstr>
      <vt:lpstr>PowerPoint Presentation</vt:lpstr>
      <vt:lpstr>PowerPoint Presentation</vt:lpstr>
      <vt:lpstr>An Innovative Pre-matriculation Study Skills Building Model for Student Success</vt:lpstr>
      <vt:lpstr>Overcoming Challenges in Publishing in the Health Science Education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Hoctor</dc:creator>
  <cp:lastModifiedBy>Sarah Hoctor</cp:lastModifiedBy>
  <cp:revision>11</cp:revision>
  <dcterms:created xsi:type="dcterms:W3CDTF">2022-07-26T13:46:17Z</dcterms:created>
  <dcterms:modified xsi:type="dcterms:W3CDTF">2025-12-09T16:32:12Z</dcterms:modified>
</cp:coreProperties>
</file>